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2"/>
  </p:notesMasterIdLst>
  <p:sldIdLst>
    <p:sldId id="256" r:id="rId2"/>
    <p:sldId id="257" r:id="rId3"/>
    <p:sldId id="285" r:id="rId4"/>
    <p:sldId id="298" r:id="rId5"/>
    <p:sldId id="287" r:id="rId6"/>
    <p:sldId id="258" r:id="rId7"/>
    <p:sldId id="288" r:id="rId8"/>
    <p:sldId id="289" r:id="rId9"/>
    <p:sldId id="290" r:id="rId10"/>
    <p:sldId id="293" r:id="rId11"/>
    <p:sldId id="294" r:id="rId12"/>
    <p:sldId id="292" r:id="rId13"/>
    <p:sldId id="295" r:id="rId14"/>
    <p:sldId id="299" r:id="rId15"/>
    <p:sldId id="297" r:id="rId16"/>
    <p:sldId id="300" r:id="rId17"/>
    <p:sldId id="296" r:id="rId18"/>
    <p:sldId id="271" r:id="rId19"/>
    <p:sldId id="272" r:id="rId20"/>
    <p:sldId id="273" r:id="rId21"/>
    <p:sldId id="274" r:id="rId22"/>
    <p:sldId id="275" r:id="rId23"/>
    <p:sldId id="276" r:id="rId24"/>
    <p:sldId id="277" r:id="rId25"/>
    <p:sldId id="278" r:id="rId26"/>
    <p:sldId id="279" r:id="rId27"/>
    <p:sldId id="280" r:id="rId28"/>
    <p:sldId id="281" r:id="rId29"/>
    <p:sldId id="284" r:id="rId30"/>
    <p:sldId id="283" r:id="rId31"/>
  </p:sldIdLst>
  <p:sldSz cx="9144000" cy="5143500" type="screen16x9"/>
  <p:notesSz cx="6858000" cy="9144000"/>
  <p:embeddedFontLst>
    <p:embeddedFont>
      <p:font typeface="Actor" panose="020B0604020202020204" charset="0"/>
      <p:regular r:id="rId33"/>
    </p:embeddedFont>
    <p:embeddedFont>
      <p:font typeface="Lato" panose="020F0502020204030203" pitchFamily="34" charset="0"/>
      <p:regular r:id="rId34"/>
      <p:bold r:id="rId35"/>
      <p:italic r:id="rId36"/>
      <p:boldItalic r:id="rId37"/>
    </p:embeddedFont>
    <p:embeddedFont>
      <p:font typeface="Nunito Light" pitchFamily="2" charset="0"/>
      <p:regular r:id="rId38"/>
      <p:italic r:id="rId39"/>
    </p:embeddedFont>
    <p:embeddedFont>
      <p:font typeface="Poppins" panose="000005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B8B7"/>
    <a:srgbClr val="2CC7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B48445-F4FF-4B4A-9833-AF9A9797621E}" v="1364" dt="2025-04-12T15:36:36.616"/>
    <p1510:client id="{E16DF7C6-8CBC-7A0C-69FA-4DDD82ED6B5C}" v="1421" dt="2025-04-12T15:25:33.428"/>
    <p1510:client id="{ECF3AF8F-F7A4-40A7-CD40-29A2AE945F7A}" v="2" dt="2025-04-12T12:41:01.584"/>
  </p1510:revLst>
</p1510:revInfo>
</file>

<file path=ppt/tableStyles.xml><?xml version="1.0" encoding="utf-8"?>
<a:tblStyleLst xmlns:a="http://schemas.openxmlformats.org/drawingml/2006/main" def="{795D1E12-D12B-429C-A236-2FAA3379F79B}">
  <a:tblStyle styleId="{795D1E12-D12B-429C-A236-2FAA3379F7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30" y="88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a:extLst>
            <a:ext uri="{FF2B5EF4-FFF2-40B4-BE49-F238E27FC236}">
              <a16:creationId xmlns:a16="http://schemas.microsoft.com/office/drawing/2014/main" id="{74563DFD-DD8C-C742-1770-B42816769809}"/>
            </a:ext>
          </a:extLst>
        </p:cNvPr>
        <p:cNvGrpSpPr/>
        <p:nvPr/>
      </p:nvGrpSpPr>
      <p:grpSpPr>
        <a:xfrm>
          <a:off x="0" y="0"/>
          <a:ext cx="0" cy="0"/>
          <a:chOff x="0" y="0"/>
          <a:chExt cx="0" cy="0"/>
        </a:xfrm>
      </p:grpSpPr>
      <p:sp>
        <p:nvSpPr>
          <p:cNvPr id="588" name="Google Shape;588;g12e478d9885_1_5:notes">
            <a:extLst>
              <a:ext uri="{FF2B5EF4-FFF2-40B4-BE49-F238E27FC236}">
                <a16:creationId xmlns:a16="http://schemas.microsoft.com/office/drawing/2014/main" id="{880E4AC0-590B-EA9D-C62A-EAE54964EC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2e478d9885_1_5:notes">
            <a:extLst>
              <a:ext uri="{FF2B5EF4-FFF2-40B4-BE49-F238E27FC236}">
                <a16:creationId xmlns:a16="http://schemas.microsoft.com/office/drawing/2014/main" id="{85D5156F-E3FF-CDFB-11DC-C4E6A0C2AF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227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a:extLst>
            <a:ext uri="{FF2B5EF4-FFF2-40B4-BE49-F238E27FC236}">
              <a16:creationId xmlns:a16="http://schemas.microsoft.com/office/drawing/2014/main" id="{FBBF419B-296E-F189-F7DC-B236E9E92AAC}"/>
            </a:ext>
          </a:extLst>
        </p:cNvPr>
        <p:cNvGrpSpPr/>
        <p:nvPr/>
      </p:nvGrpSpPr>
      <p:grpSpPr>
        <a:xfrm>
          <a:off x="0" y="0"/>
          <a:ext cx="0" cy="0"/>
          <a:chOff x="0" y="0"/>
          <a:chExt cx="0" cy="0"/>
        </a:xfrm>
      </p:grpSpPr>
      <p:sp>
        <p:nvSpPr>
          <p:cNvPr id="588" name="Google Shape;588;g12e478d9885_1_5:notes">
            <a:extLst>
              <a:ext uri="{FF2B5EF4-FFF2-40B4-BE49-F238E27FC236}">
                <a16:creationId xmlns:a16="http://schemas.microsoft.com/office/drawing/2014/main" id="{D32A3A4F-8BA2-100D-C83C-9B53CF1E16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2e478d9885_1_5:notes">
            <a:extLst>
              <a:ext uri="{FF2B5EF4-FFF2-40B4-BE49-F238E27FC236}">
                <a16:creationId xmlns:a16="http://schemas.microsoft.com/office/drawing/2014/main" id="{1B7F1046-5142-57AB-2546-C26CD3932C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794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a:extLst>
            <a:ext uri="{FF2B5EF4-FFF2-40B4-BE49-F238E27FC236}">
              <a16:creationId xmlns:a16="http://schemas.microsoft.com/office/drawing/2014/main" id="{37DA0ED3-1251-791A-3A7B-6972A1E3532D}"/>
            </a:ext>
          </a:extLst>
        </p:cNvPr>
        <p:cNvGrpSpPr/>
        <p:nvPr/>
      </p:nvGrpSpPr>
      <p:grpSpPr>
        <a:xfrm>
          <a:off x="0" y="0"/>
          <a:ext cx="0" cy="0"/>
          <a:chOff x="0" y="0"/>
          <a:chExt cx="0" cy="0"/>
        </a:xfrm>
      </p:grpSpPr>
      <p:sp>
        <p:nvSpPr>
          <p:cNvPr id="588" name="Google Shape;588;g12e478d9885_1_5:notes">
            <a:extLst>
              <a:ext uri="{FF2B5EF4-FFF2-40B4-BE49-F238E27FC236}">
                <a16:creationId xmlns:a16="http://schemas.microsoft.com/office/drawing/2014/main" id="{420D02EC-B1FF-6A9A-2269-0703537DEB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2e478d9885_1_5:notes">
            <a:extLst>
              <a:ext uri="{FF2B5EF4-FFF2-40B4-BE49-F238E27FC236}">
                <a16:creationId xmlns:a16="http://schemas.microsoft.com/office/drawing/2014/main" id="{ED05C748-74CB-5387-803A-09102A10D9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5003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a:extLst>
            <a:ext uri="{FF2B5EF4-FFF2-40B4-BE49-F238E27FC236}">
              <a16:creationId xmlns:a16="http://schemas.microsoft.com/office/drawing/2014/main" id="{43ED2368-E3AB-B3A4-27CD-6ED609EE6B81}"/>
            </a:ext>
          </a:extLst>
        </p:cNvPr>
        <p:cNvGrpSpPr/>
        <p:nvPr/>
      </p:nvGrpSpPr>
      <p:grpSpPr>
        <a:xfrm>
          <a:off x="0" y="0"/>
          <a:ext cx="0" cy="0"/>
          <a:chOff x="0" y="0"/>
          <a:chExt cx="0" cy="0"/>
        </a:xfrm>
      </p:grpSpPr>
      <p:sp>
        <p:nvSpPr>
          <p:cNvPr id="588" name="Google Shape;588;g12e478d9885_1_5:notes">
            <a:extLst>
              <a:ext uri="{FF2B5EF4-FFF2-40B4-BE49-F238E27FC236}">
                <a16:creationId xmlns:a16="http://schemas.microsoft.com/office/drawing/2014/main" id="{5977188C-97CE-CFC8-9D55-6909C8EBD7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2e478d9885_1_5:notes">
            <a:extLst>
              <a:ext uri="{FF2B5EF4-FFF2-40B4-BE49-F238E27FC236}">
                <a16:creationId xmlns:a16="http://schemas.microsoft.com/office/drawing/2014/main" id="{707CDB4D-3D11-4700-4D22-1AB8147691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325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a:extLst>
            <a:ext uri="{FF2B5EF4-FFF2-40B4-BE49-F238E27FC236}">
              <a16:creationId xmlns:a16="http://schemas.microsoft.com/office/drawing/2014/main" id="{1FC55A83-B05E-FC05-0816-29922A8899B0}"/>
            </a:ext>
          </a:extLst>
        </p:cNvPr>
        <p:cNvGrpSpPr/>
        <p:nvPr/>
      </p:nvGrpSpPr>
      <p:grpSpPr>
        <a:xfrm>
          <a:off x="0" y="0"/>
          <a:ext cx="0" cy="0"/>
          <a:chOff x="0" y="0"/>
          <a:chExt cx="0" cy="0"/>
        </a:xfrm>
      </p:grpSpPr>
      <p:sp>
        <p:nvSpPr>
          <p:cNvPr id="588" name="Google Shape;588;g12e478d9885_1_5:notes">
            <a:extLst>
              <a:ext uri="{FF2B5EF4-FFF2-40B4-BE49-F238E27FC236}">
                <a16:creationId xmlns:a16="http://schemas.microsoft.com/office/drawing/2014/main" id="{79999D63-5071-F894-1D56-2EEE81F0EB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2e478d9885_1_5:notes">
            <a:extLst>
              <a:ext uri="{FF2B5EF4-FFF2-40B4-BE49-F238E27FC236}">
                <a16:creationId xmlns:a16="http://schemas.microsoft.com/office/drawing/2014/main" id="{33E6B958-A190-317D-8091-5A277E9E63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7440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a:extLst>
            <a:ext uri="{FF2B5EF4-FFF2-40B4-BE49-F238E27FC236}">
              <a16:creationId xmlns:a16="http://schemas.microsoft.com/office/drawing/2014/main" id="{004E8910-746E-1042-8ABC-3BAB0AB35AF7}"/>
            </a:ext>
          </a:extLst>
        </p:cNvPr>
        <p:cNvGrpSpPr/>
        <p:nvPr/>
      </p:nvGrpSpPr>
      <p:grpSpPr>
        <a:xfrm>
          <a:off x="0" y="0"/>
          <a:ext cx="0" cy="0"/>
          <a:chOff x="0" y="0"/>
          <a:chExt cx="0" cy="0"/>
        </a:xfrm>
      </p:grpSpPr>
      <p:sp>
        <p:nvSpPr>
          <p:cNvPr id="588" name="Google Shape;588;g12e478d9885_1_5:notes">
            <a:extLst>
              <a:ext uri="{FF2B5EF4-FFF2-40B4-BE49-F238E27FC236}">
                <a16:creationId xmlns:a16="http://schemas.microsoft.com/office/drawing/2014/main" id="{99C6B950-9E19-66AF-B8B1-740C354C2A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2e478d9885_1_5:notes">
            <a:extLst>
              <a:ext uri="{FF2B5EF4-FFF2-40B4-BE49-F238E27FC236}">
                <a16:creationId xmlns:a16="http://schemas.microsoft.com/office/drawing/2014/main" id="{58A72FEC-6666-2778-E85D-B638D40EF7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716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a:extLst>
            <a:ext uri="{FF2B5EF4-FFF2-40B4-BE49-F238E27FC236}">
              <a16:creationId xmlns:a16="http://schemas.microsoft.com/office/drawing/2014/main" id="{DEC0CFEE-95B1-4497-5772-142069E98357}"/>
            </a:ext>
          </a:extLst>
        </p:cNvPr>
        <p:cNvGrpSpPr/>
        <p:nvPr/>
      </p:nvGrpSpPr>
      <p:grpSpPr>
        <a:xfrm>
          <a:off x="0" y="0"/>
          <a:ext cx="0" cy="0"/>
          <a:chOff x="0" y="0"/>
          <a:chExt cx="0" cy="0"/>
        </a:xfrm>
      </p:grpSpPr>
      <p:sp>
        <p:nvSpPr>
          <p:cNvPr id="588" name="Google Shape;588;g12e478d9885_1_5:notes">
            <a:extLst>
              <a:ext uri="{FF2B5EF4-FFF2-40B4-BE49-F238E27FC236}">
                <a16:creationId xmlns:a16="http://schemas.microsoft.com/office/drawing/2014/main" id="{90A0092D-F9C9-CC31-0392-C5BDFA377D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2e478d9885_1_5:notes">
            <a:extLst>
              <a:ext uri="{FF2B5EF4-FFF2-40B4-BE49-F238E27FC236}">
                <a16:creationId xmlns:a16="http://schemas.microsoft.com/office/drawing/2014/main" id="{327E16B7-E60A-5875-A8F7-FAF00073C7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4238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a:extLst>
            <a:ext uri="{FF2B5EF4-FFF2-40B4-BE49-F238E27FC236}">
              <a16:creationId xmlns:a16="http://schemas.microsoft.com/office/drawing/2014/main" id="{BD74055A-6E6A-F547-2294-AAE01B24E7D9}"/>
            </a:ext>
          </a:extLst>
        </p:cNvPr>
        <p:cNvGrpSpPr/>
        <p:nvPr/>
      </p:nvGrpSpPr>
      <p:grpSpPr>
        <a:xfrm>
          <a:off x="0" y="0"/>
          <a:ext cx="0" cy="0"/>
          <a:chOff x="0" y="0"/>
          <a:chExt cx="0" cy="0"/>
        </a:xfrm>
      </p:grpSpPr>
      <p:sp>
        <p:nvSpPr>
          <p:cNvPr id="588" name="Google Shape;588;g12e478d9885_1_5:notes">
            <a:extLst>
              <a:ext uri="{FF2B5EF4-FFF2-40B4-BE49-F238E27FC236}">
                <a16:creationId xmlns:a16="http://schemas.microsoft.com/office/drawing/2014/main" id="{228841EC-153A-0EDB-166C-124B657F2F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2e478d9885_1_5:notes">
            <a:extLst>
              <a:ext uri="{FF2B5EF4-FFF2-40B4-BE49-F238E27FC236}">
                <a16:creationId xmlns:a16="http://schemas.microsoft.com/office/drawing/2014/main" id="{165A263B-AF94-4211-137F-6476EAB297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651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ec9722e16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ec9722e16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1336c2bb6c6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1336c2bb6c6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2e478d988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2e478d988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136a9516cbb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136a9516cbb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ec9722e163_0_1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ec9722e163_0_1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ec9722e163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ec9722e163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136a9516cbb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g136a9516cbb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ec9722e163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ec9722e163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136a9516cbb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36a9516cbb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ec9722e163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ec9722e163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a:extLst>
            <a:ext uri="{FF2B5EF4-FFF2-40B4-BE49-F238E27FC236}">
              <a16:creationId xmlns:a16="http://schemas.microsoft.com/office/drawing/2014/main" id="{6CD39847-FE83-DDAE-0A82-9729ADA7FBC8}"/>
            </a:ext>
          </a:extLst>
        </p:cNvPr>
        <p:cNvGrpSpPr/>
        <p:nvPr/>
      </p:nvGrpSpPr>
      <p:grpSpPr>
        <a:xfrm>
          <a:off x="0" y="0"/>
          <a:ext cx="0" cy="0"/>
          <a:chOff x="0" y="0"/>
          <a:chExt cx="0" cy="0"/>
        </a:xfrm>
      </p:grpSpPr>
      <p:sp>
        <p:nvSpPr>
          <p:cNvPr id="588" name="Google Shape;588;g12e478d9885_1_5:notes">
            <a:extLst>
              <a:ext uri="{FF2B5EF4-FFF2-40B4-BE49-F238E27FC236}">
                <a16:creationId xmlns:a16="http://schemas.microsoft.com/office/drawing/2014/main" id="{8EFF4F91-BEFA-A8B7-1C95-15EBFF0E0E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2e478d9885_1_5:notes">
            <a:extLst>
              <a:ext uri="{FF2B5EF4-FFF2-40B4-BE49-F238E27FC236}">
                <a16:creationId xmlns:a16="http://schemas.microsoft.com/office/drawing/2014/main" id="{6285DE1C-4018-B035-10BB-3C3712F0CE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922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Google Shape;1649;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0" name="Google Shape;1650;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a:extLst>
            <a:ext uri="{FF2B5EF4-FFF2-40B4-BE49-F238E27FC236}">
              <a16:creationId xmlns:a16="http://schemas.microsoft.com/office/drawing/2014/main" id="{3435A4C8-70B3-0DF8-5CD4-87A13C4FDD58}"/>
            </a:ext>
          </a:extLst>
        </p:cNvPr>
        <p:cNvGrpSpPr/>
        <p:nvPr/>
      </p:nvGrpSpPr>
      <p:grpSpPr>
        <a:xfrm>
          <a:off x="0" y="0"/>
          <a:ext cx="0" cy="0"/>
          <a:chOff x="0" y="0"/>
          <a:chExt cx="0" cy="0"/>
        </a:xfrm>
      </p:grpSpPr>
      <p:sp>
        <p:nvSpPr>
          <p:cNvPr id="588" name="Google Shape;588;g12e478d9885_1_5:notes">
            <a:extLst>
              <a:ext uri="{FF2B5EF4-FFF2-40B4-BE49-F238E27FC236}">
                <a16:creationId xmlns:a16="http://schemas.microsoft.com/office/drawing/2014/main" id="{D23EE741-81F1-18CC-BD8B-85786470BB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2e478d9885_1_5:notes">
            <a:extLst>
              <a:ext uri="{FF2B5EF4-FFF2-40B4-BE49-F238E27FC236}">
                <a16:creationId xmlns:a16="http://schemas.microsoft.com/office/drawing/2014/main" id="{F5AE8679-3CF1-DA7C-EC21-AD9F38BFF0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0395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a:extLst>
            <a:ext uri="{FF2B5EF4-FFF2-40B4-BE49-F238E27FC236}">
              <a16:creationId xmlns:a16="http://schemas.microsoft.com/office/drawing/2014/main" id="{14621372-C9C4-0A14-80D7-61D238DFE5C3}"/>
            </a:ext>
          </a:extLst>
        </p:cNvPr>
        <p:cNvGrpSpPr/>
        <p:nvPr/>
      </p:nvGrpSpPr>
      <p:grpSpPr>
        <a:xfrm>
          <a:off x="0" y="0"/>
          <a:ext cx="0" cy="0"/>
          <a:chOff x="0" y="0"/>
          <a:chExt cx="0" cy="0"/>
        </a:xfrm>
      </p:grpSpPr>
      <p:sp>
        <p:nvSpPr>
          <p:cNvPr id="588" name="Google Shape;588;g12e478d9885_1_5:notes">
            <a:extLst>
              <a:ext uri="{FF2B5EF4-FFF2-40B4-BE49-F238E27FC236}">
                <a16:creationId xmlns:a16="http://schemas.microsoft.com/office/drawing/2014/main" id="{65D77510-8A31-1999-F1C5-A61FD4A23E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2e478d9885_1_5:notes">
            <a:extLst>
              <a:ext uri="{FF2B5EF4-FFF2-40B4-BE49-F238E27FC236}">
                <a16:creationId xmlns:a16="http://schemas.microsoft.com/office/drawing/2014/main" id="{CAE17448-86B1-9C6E-6497-32F5F236F4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546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61A0CA90-B442-E4DB-EDA4-B130043C7A27}"/>
            </a:ext>
          </a:extLst>
        </p:cNvPr>
        <p:cNvGrpSpPr/>
        <p:nvPr/>
      </p:nvGrpSpPr>
      <p:grpSpPr>
        <a:xfrm>
          <a:off x="0" y="0"/>
          <a:ext cx="0" cy="0"/>
          <a:chOff x="0" y="0"/>
          <a:chExt cx="0" cy="0"/>
        </a:xfrm>
      </p:grpSpPr>
      <p:sp>
        <p:nvSpPr>
          <p:cNvPr id="625" name="Google Shape;625;gd431007ba2_0_215:notes">
            <a:extLst>
              <a:ext uri="{FF2B5EF4-FFF2-40B4-BE49-F238E27FC236}">
                <a16:creationId xmlns:a16="http://schemas.microsoft.com/office/drawing/2014/main" id="{857A1F3E-C8DA-E57C-B638-164DA4EA6D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d431007ba2_0_215:notes">
            <a:extLst>
              <a:ext uri="{FF2B5EF4-FFF2-40B4-BE49-F238E27FC236}">
                <a16:creationId xmlns:a16="http://schemas.microsoft.com/office/drawing/2014/main" id="{E4E573E6-E446-6EA8-3B47-7FDFC07F10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815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a:extLst>
            <a:ext uri="{FF2B5EF4-FFF2-40B4-BE49-F238E27FC236}">
              <a16:creationId xmlns:a16="http://schemas.microsoft.com/office/drawing/2014/main" id="{6C7EC7B1-AAA2-F07B-BBF8-A7F7BBA3AFFA}"/>
            </a:ext>
          </a:extLst>
        </p:cNvPr>
        <p:cNvGrpSpPr/>
        <p:nvPr/>
      </p:nvGrpSpPr>
      <p:grpSpPr>
        <a:xfrm>
          <a:off x="0" y="0"/>
          <a:ext cx="0" cy="0"/>
          <a:chOff x="0" y="0"/>
          <a:chExt cx="0" cy="0"/>
        </a:xfrm>
      </p:grpSpPr>
      <p:sp>
        <p:nvSpPr>
          <p:cNvPr id="625" name="Google Shape;625;gd431007ba2_0_215:notes">
            <a:extLst>
              <a:ext uri="{FF2B5EF4-FFF2-40B4-BE49-F238E27FC236}">
                <a16:creationId xmlns:a16="http://schemas.microsoft.com/office/drawing/2014/main" id="{8AA88F48-4B61-A0F0-58DD-BD2FC469D9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d431007ba2_0_215:notes">
            <a:extLst>
              <a:ext uri="{FF2B5EF4-FFF2-40B4-BE49-F238E27FC236}">
                <a16:creationId xmlns:a16="http://schemas.microsoft.com/office/drawing/2014/main" id="{766ED75B-85E6-843A-FBAA-44D1BA1FE9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5137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a:extLst>
            <a:ext uri="{FF2B5EF4-FFF2-40B4-BE49-F238E27FC236}">
              <a16:creationId xmlns:a16="http://schemas.microsoft.com/office/drawing/2014/main" id="{26334FD8-AA90-F5C6-545E-FB0FC796AD91}"/>
            </a:ext>
          </a:extLst>
        </p:cNvPr>
        <p:cNvGrpSpPr/>
        <p:nvPr/>
      </p:nvGrpSpPr>
      <p:grpSpPr>
        <a:xfrm>
          <a:off x="0" y="0"/>
          <a:ext cx="0" cy="0"/>
          <a:chOff x="0" y="0"/>
          <a:chExt cx="0" cy="0"/>
        </a:xfrm>
      </p:grpSpPr>
      <p:sp>
        <p:nvSpPr>
          <p:cNvPr id="588" name="Google Shape;588;g12e478d9885_1_5:notes">
            <a:extLst>
              <a:ext uri="{FF2B5EF4-FFF2-40B4-BE49-F238E27FC236}">
                <a16:creationId xmlns:a16="http://schemas.microsoft.com/office/drawing/2014/main" id="{01D23CA2-29CF-1A95-3295-AE6B021434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2e478d9885_1_5:notes">
            <a:extLst>
              <a:ext uri="{FF2B5EF4-FFF2-40B4-BE49-F238E27FC236}">
                <a16:creationId xmlns:a16="http://schemas.microsoft.com/office/drawing/2014/main" id="{921B96EF-3997-1F77-8D6F-4DE8CAD39A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1327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1"/>
            </a:gs>
            <a:gs pos="100000">
              <a:schemeClr val="accent5"/>
            </a:gs>
          </a:gsLst>
          <a:lin ang="16198662" scaled="0"/>
        </a:gradFill>
        <a:effectLst/>
      </p:bgPr>
    </p:bg>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5342425" y="-223925"/>
            <a:ext cx="5673600" cy="5551500"/>
          </a:xfrm>
          <a:prstGeom prst="ellipse">
            <a:avLst/>
          </a:prstGeom>
          <a:noFill/>
          <a:ln>
            <a:noFill/>
          </a:ln>
        </p:spPr>
      </p:sp>
      <p:sp>
        <p:nvSpPr>
          <p:cNvPr id="10" name="Google Shape;10;p2"/>
          <p:cNvSpPr txBox="1">
            <a:spLocks noGrp="1"/>
          </p:cNvSpPr>
          <p:nvPr>
            <p:ph type="ctrTitle"/>
          </p:nvPr>
        </p:nvSpPr>
        <p:spPr>
          <a:xfrm>
            <a:off x="713225" y="1296550"/>
            <a:ext cx="4333800" cy="20115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54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1" name="Google Shape;11;p2"/>
          <p:cNvSpPr txBox="1">
            <a:spLocks noGrp="1"/>
          </p:cNvSpPr>
          <p:nvPr>
            <p:ph type="subTitle" idx="1"/>
          </p:nvPr>
        </p:nvSpPr>
        <p:spPr>
          <a:xfrm>
            <a:off x="713225" y="3353900"/>
            <a:ext cx="3720300" cy="363900"/>
          </a:xfrm>
          <a:prstGeom prst="rect">
            <a:avLst/>
          </a:prstGeom>
          <a:gradFill>
            <a:gsLst>
              <a:gs pos="0">
                <a:schemeClr val="accent4"/>
              </a:gs>
              <a:gs pos="56000">
                <a:schemeClr val="accent3"/>
              </a:gs>
              <a:gs pos="100000">
                <a:schemeClr val="accent3"/>
              </a:gs>
            </a:gsLst>
            <a:lin ang="5400012" scaled="0"/>
          </a:gradFill>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16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12" name="Google Shape;12;p2"/>
          <p:cNvGrpSpPr/>
          <p:nvPr/>
        </p:nvGrpSpPr>
        <p:grpSpPr>
          <a:xfrm>
            <a:off x="3447375" y="-223925"/>
            <a:ext cx="2644500" cy="572700"/>
            <a:chOff x="1927500" y="-111725"/>
            <a:chExt cx="2644500" cy="572700"/>
          </a:xfrm>
        </p:grpSpPr>
        <p:sp>
          <p:nvSpPr>
            <p:cNvPr id="13" name="Google Shape;13;p2"/>
            <p:cNvSpPr/>
            <p:nvPr/>
          </p:nvSpPr>
          <p:spPr>
            <a:xfrm>
              <a:off x="19275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2362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5449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8536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1623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4710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7797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0884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52"/>
        <p:cNvGrpSpPr/>
        <p:nvPr/>
      </p:nvGrpSpPr>
      <p:grpSpPr>
        <a:xfrm>
          <a:off x="0" y="0"/>
          <a:ext cx="0" cy="0"/>
          <a:chOff x="0" y="0"/>
          <a:chExt cx="0" cy="0"/>
        </a:xfrm>
      </p:grpSpPr>
      <p:sp>
        <p:nvSpPr>
          <p:cNvPr id="153" name="Google Shape;15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4" name="Google Shape;154;p13"/>
          <p:cNvSpPr txBox="1">
            <a:spLocks noGrp="1"/>
          </p:cNvSpPr>
          <p:nvPr>
            <p:ph type="title" idx="2"/>
          </p:nvPr>
        </p:nvSpPr>
        <p:spPr>
          <a:xfrm>
            <a:off x="1639575" y="1682850"/>
            <a:ext cx="2821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5" name="Google Shape;155;p13"/>
          <p:cNvSpPr txBox="1">
            <a:spLocks noGrp="1"/>
          </p:cNvSpPr>
          <p:nvPr>
            <p:ph type="subTitle" idx="1"/>
          </p:nvPr>
        </p:nvSpPr>
        <p:spPr>
          <a:xfrm>
            <a:off x="1639580" y="2116975"/>
            <a:ext cx="2821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13"/>
          <p:cNvSpPr txBox="1">
            <a:spLocks noGrp="1"/>
          </p:cNvSpPr>
          <p:nvPr>
            <p:ph type="title" idx="3"/>
          </p:nvPr>
        </p:nvSpPr>
        <p:spPr>
          <a:xfrm>
            <a:off x="1639575" y="3213750"/>
            <a:ext cx="2821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7" name="Google Shape;157;p13"/>
          <p:cNvSpPr txBox="1">
            <a:spLocks noGrp="1"/>
          </p:cNvSpPr>
          <p:nvPr>
            <p:ph type="subTitle" idx="4"/>
          </p:nvPr>
        </p:nvSpPr>
        <p:spPr>
          <a:xfrm>
            <a:off x="1639580" y="3647875"/>
            <a:ext cx="2821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13"/>
          <p:cNvSpPr txBox="1">
            <a:spLocks noGrp="1"/>
          </p:cNvSpPr>
          <p:nvPr>
            <p:ph type="title" idx="5"/>
          </p:nvPr>
        </p:nvSpPr>
        <p:spPr>
          <a:xfrm>
            <a:off x="5602802" y="3213725"/>
            <a:ext cx="2821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9" name="Google Shape;159;p13"/>
          <p:cNvSpPr txBox="1">
            <a:spLocks noGrp="1"/>
          </p:cNvSpPr>
          <p:nvPr>
            <p:ph type="subTitle" idx="6"/>
          </p:nvPr>
        </p:nvSpPr>
        <p:spPr>
          <a:xfrm>
            <a:off x="5602800" y="3647850"/>
            <a:ext cx="2821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13"/>
          <p:cNvSpPr txBox="1">
            <a:spLocks noGrp="1"/>
          </p:cNvSpPr>
          <p:nvPr>
            <p:ph type="title" idx="7"/>
          </p:nvPr>
        </p:nvSpPr>
        <p:spPr>
          <a:xfrm>
            <a:off x="5602802" y="1682850"/>
            <a:ext cx="2821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1" name="Google Shape;161;p13"/>
          <p:cNvSpPr txBox="1">
            <a:spLocks noGrp="1"/>
          </p:cNvSpPr>
          <p:nvPr>
            <p:ph type="subTitle" idx="8"/>
          </p:nvPr>
        </p:nvSpPr>
        <p:spPr>
          <a:xfrm>
            <a:off x="5602800" y="2116975"/>
            <a:ext cx="2821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13"/>
          <p:cNvSpPr txBox="1">
            <a:spLocks noGrp="1"/>
          </p:cNvSpPr>
          <p:nvPr>
            <p:ph type="title" idx="9" hasCustomPrompt="1"/>
          </p:nvPr>
        </p:nvSpPr>
        <p:spPr>
          <a:xfrm>
            <a:off x="720000" y="1806775"/>
            <a:ext cx="918900" cy="847800"/>
          </a:xfrm>
          <a:prstGeom prst="rect">
            <a:avLst/>
          </a:prstGeom>
          <a:gradFill>
            <a:gsLst>
              <a:gs pos="0">
                <a:schemeClr val="accent4"/>
              </a:gs>
              <a:gs pos="56000">
                <a:schemeClr val="accent3"/>
              </a:gs>
              <a:gs pos="100000">
                <a:schemeClr val="accent3"/>
              </a:gs>
            </a:gsLst>
            <a:lin ang="18900044" scaled="0"/>
          </a:gra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2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63" name="Google Shape;163;p13"/>
          <p:cNvSpPr txBox="1">
            <a:spLocks noGrp="1"/>
          </p:cNvSpPr>
          <p:nvPr>
            <p:ph type="title" idx="13" hasCustomPrompt="1"/>
          </p:nvPr>
        </p:nvSpPr>
        <p:spPr>
          <a:xfrm>
            <a:off x="4683950" y="3333181"/>
            <a:ext cx="918900" cy="847800"/>
          </a:xfrm>
          <a:prstGeom prst="rect">
            <a:avLst/>
          </a:prstGeom>
          <a:gradFill>
            <a:gsLst>
              <a:gs pos="0">
                <a:schemeClr val="accent4"/>
              </a:gs>
              <a:gs pos="56000">
                <a:schemeClr val="accent3"/>
              </a:gs>
              <a:gs pos="100000">
                <a:schemeClr val="accent3"/>
              </a:gs>
            </a:gsLst>
            <a:lin ang="18900044" scaled="0"/>
          </a:gra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2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64" name="Google Shape;164;p13"/>
          <p:cNvSpPr txBox="1">
            <a:spLocks noGrp="1"/>
          </p:cNvSpPr>
          <p:nvPr>
            <p:ph type="title" idx="14" hasCustomPrompt="1"/>
          </p:nvPr>
        </p:nvSpPr>
        <p:spPr>
          <a:xfrm>
            <a:off x="720000" y="3333198"/>
            <a:ext cx="918900" cy="847800"/>
          </a:xfrm>
          <a:prstGeom prst="rect">
            <a:avLst/>
          </a:prstGeom>
          <a:gradFill>
            <a:gsLst>
              <a:gs pos="0">
                <a:schemeClr val="accent4"/>
              </a:gs>
              <a:gs pos="56000">
                <a:schemeClr val="accent3"/>
              </a:gs>
              <a:gs pos="100000">
                <a:schemeClr val="accent3"/>
              </a:gs>
            </a:gsLst>
            <a:lin ang="18900044" scaled="0"/>
          </a:gra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2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65" name="Google Shape;165;p13"/>
          <p:cNvSpPr txBox="1">
            <a:spLocks noGrp="1"/>
          </p:cNvSpPr>
          <p:nvPr>
            <p:ph type="title" idx="15" hasCustomPrompt="1"/>
          </p:nvPr>
        </p:nvSpPr>
        <p:spPr>
          <a:xfrm>
            <a:off x="4683950" y="1806775"/>
            <a:ext cx="918900" cy="847800"/>
          </a:xfrm>
          <a:prstGeom prst="rect">
            <a:avLst/>
          </a:prstGeom>
          <a:gradFill>
            <a:gsLst>
              <a:gs pos="0">
                <a:schemeClr val="accent4"/>
              </a:gs>
              <a:gs pos="56000">
                <a:schemeClr val="accent3"/>
              </a:gs>
              <a:gs pos="100000">
                <a:schemeClr val="accent3"/>
              </a:gs>
            </a:gsLst>
            <a:lin ang="18900044" scaled="0"/>
          </a:gra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2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grpSp>
        <p:nvGrpSpPr>
          <p:cNvPr id="166" name="Google Shape;166;p13"/>
          <p:cNvGrpSpPr/>
          <p:nvPr/>
        </p:nvGrpSpPr>
        <p:grpSpPr>
          <a:xfrm>
            <a:off x="360625" y="4744650"/>
            <a:ext cx="2644500" cy="572700"/>
            <a:chOff x="1927500" y="-111725"/>
            <a:chExt cx="2644500" cy="572700"/>
          </a:xfrm>
        </p:grpSpPr>
        <p:sp>
          <p:nvSpPr>
            <p:cNvPr id="167" name="Google Shape;167;p13"/>
            <p:cNvSpPr/>
            <p:nvPr/>
          </p:nvSpPr>
          <p:spPr>
            <a:xfrm>
              <a:off x="19275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22362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25449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28536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3"/>
            <p:cNvSpPr/>
            <p:nvPr/>
          </p:nvSpPr>
          <p:spPr>
            <a:xfrm>
              <a:off x="31623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3"/>
            <p:cNvSpPr/>
            <p:nvPr/>
          </p:nvSpPr>
          <p:spPr>
            <a:xfrm>
              <a:off x="34710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37797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40884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3"/>
          <p:cNvGrpSpPr/>
          <p:nvPr/>
        </p:nvGrpSpPr>
        <p:grpSpPr>
          <a:xfrm>
            <a:off x="8516475" y="314725"/>
            <a:ext cx="3058800" cy="3058800"/>
            <a:chOff x="-920150" y="1625925"/>
            <a:chExt cx="3058800" cy="3058800"/>
          </a:xfrm>
        </p:grpSpPr>
        <p:sp>
          <p:nvSpPr>
            <p:cNvPr id="176" name="Google Shape;176;p13"/>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702675" y="1819875"/>
              <a:ext cx="2670900" cy="267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78"/>
        <p:cNvGrpSpPr/>
        <p:nvPr/>
      </p:nvGrpSpPr>
      <p:grpSpPr>
        <a:xfrm>
          <a:off x="0" y="0"/>
          <a:ext cx="0" cy="0"/>
          <a:chOff x="0" y="0"/>
          <a:chExt cx="0" cy="0"/>
        </a:xfrm>
      </p:grpSpPr>
      <p:sp>
        <p:nvSpPr>
          <p:cNvPr id="179" name="Google Shape;179;p14"/>
          <p:cNvSpPr>
            <a:spLocks noGrp="1"/>
          </p:cNvSpPr>
          <p:nvPr>
            <p:ph type="pic" idx="2"/>
          </p:nvPr>
        </p:nvSpPr>
        <p:spPr>
          <a:xfrm>
            <a:off x="-1880775" y="-273050"/>
            <a:ext cx="5704800" cy="5704800"/>
          </a:xfrm>
          <a:prstGeom prst="ellipse">
            <a:avLst/>
          </a:prstGeom>
          <a:noFill/>
          <a:ln>
            <a:noFill/>
          </a:ln>
        </p:spPr>
      </p:sp>
      <p:sp>
        <p:nvSpPr>
          <p:cNvPr id="180" name="Google Shape;180;p14"/>
          <p:cNvSpPr txBox="1">
            <a:spLocks noGrp="1"/>
          </p:cNvSpPr>
          <p:nvPr>
            <p:ph type="title"/>
          </p:nvPr>
        </p:nvSpPr>
        <p:spPr>
          <a:xfrm>
            <a:off x="5027225" y="3596400"/>
            <a:ext cx="3403800" cy="363900"/>
          </a:xfrm>
          <a:prstGeom prst="rect">
            <a:avLst/>
          </a:prstGeom>
          <a:gradFill>
            <a:gsLst>
              <a:gs pos="0">
                <a:schemeClr val="accent4"/>
              </a:gs>
              <a:gs pos="56000">
                <a:schemeClr val="accent3"/>
              </a:gs>
              <a:gs pos="100000">
                <a:schemeClr val="accent3"/>
              </a:gs>
            </a:gsLst>
            <a:lin ang="5400012" scaled="0"/>
          </a:gradFill>
        </p:spPr>
        <p:txBody>
          <a:bodyPr spcFirstLastPara="1" wrap="square" lIns="91425" tIns="91425" rIns="91425" bIns="91425" anchor="ctr" anchorCtr="0">
            <a:noAutofit/>
          </a:bodyPr>
          <a:lstStyle>
            <a:lvl1pPr lvl="0" algn="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81" name="Google Shape;181;p14"/>
          <p:cNvSpPr txBox="1">
            <a:spLocks noGrp="1"/>
          </p:cNvSpPr>
          <p:nvPr>
            <p:ph type="subTitle" idx="1"/>
          </p:nvPr>
        </p:nvSpPr>
        <p:spPr>
          <a:xfrm>
            <a:off x="4311900" y="1016900"/>
            <a:ext cx="4119000" cy="241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182" name="Google Shape;182;p14"/>
          <p:cNvGrpSpPr/>
          <p:nvPr/>
        </p:nvGrpSpPr>
        <p:grpSpPr>
          <a:xfrm>
            <a:off x="7467375" y="-1872100"/>
            <a:ext cx="3058800" cy="3058800"/>
            <a:chOff x="-920150" y="1625925"/>
            <a:chExt cx="3058800" cy="3058800"/>
          </a:xfrm>
        </p:grpSpPr>
        <p:sp>
          <p:nvSpPr>
            <p:cNvPr id="183" name="Google Shape;183;p14"/>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568975" y="1953575"/>
              <a:ext cx="2403600" cy="2403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14"/>
          <p:cNvGrpSpPr/>
          <p:nvPr/>
        </p:nvGrpSpPr>
        <p:grpSpPr>
          <a:xfrm>
            <a:off x="3010700" y="-223925"/>
            <a:ext cx="2644500" cy="572700"/>
            <a:chOff x="1927500" y="-111725"/>
            <a:chExt cx="2644500" cy="572700"/>
          </a:xfrm>
        </p:grpSpPr>
        <p:sp>
          <p:nvSpPr>
            <p:cNvPr id="186" name="Google Shape;186;p14"/>
            <p:cNvSpPr/>
            <p:nvPr/>
          </p:nvSpPr>
          <p:spPr>
            <a:xfrm>
              <a:off x="19275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22362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25449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a:off x="28536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31623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34710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a:off x="37797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a:off x="40884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194"/>
        <p:cNvGrpSpPr/>
        <p:nvPr/>
      </p:nvGrpSpPr>
      <p:grpSpPr>
        <a:xfrm>
          <a:off x="0" y="0"/>
          <a:ext cx="0" cy="0"/>
          <a:chOff x="0" y="0"/>
          <a:chExt cx="0" cy="0"/>
        </a:xfrm>
      </p:grpSpPr>
      <p:sp>
        <p:nvSpPr>
          <p:cNvPr id="195" name="Google Shape;19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6" name="Google Shape;196;p15"/>
          <p:cNvGrpSpPr/>
          <p:nvPr/>
        </p:nvGrpSpPr>
        <p:grpSpPr>
          <a:xfrm>
            <a:off x="6285775" y="4732425"/>
            <a:ext cx="2644500" cy="572700"/>
            <a:chOff x="1927500" y="-111725"/>
            <a:chExt cx="2644500" cy="572700"/>
          </a:xfrm>
        </p:grpSpPr>
        <p:sp>
          <p:nvSpPr>
            <p:cNvPr id="197" name="Google Shape;197;p15"/>
            <p:cNvSpPr/>
            <p:nvPr/>
          </p:nvSpPr>
          <p:spPr>
            <a:xfrm>
              <a:off x="19275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22362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25449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28536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31623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34710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37797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0884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205"/>
        <p:cNvGrpSpPr/>
        <p:nvPr/>
      </p:nvGrpSpPr>
      <p:grpSpPr>
        <a:xfrm>
          <a:off x="0" y="0"/>
          <a:ext cx="0" cy="0"/>
          <a:chOff x="0" y="0"/>
          <a:chExt cx="0" cy="0"/>
        </a:xfrm>
      </p:grpSpPr>
      <p:sp>
        <p:nvSpPr>
          <p:cNvPr id="206" name="Google Shape;20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07" name="Google Shape;207;p16"/>
          <p:cNvGrpSpPr/>
          <p:nvPr/>
        </p:nvGrpSpPr>
        <p:grpSpPr>
          <a:xfrm>
            <a:off x="222450" y="-257975"/>
            <a:ext cx="2644500" cy="572700"/>
            <a:chOff x="1927500" y="-111725"/>
            <a:chExt cx="2644500" cy="572700"/>
          </a:xfrm>
        </p:grpSpPr>
        <p:sp>
          <p:nvSpPr>
            <p:cNvPr id="208" name="Google Shape;208;p16"/>
            <p:cNvSpPr/>
            <p:nvPr/>
          </p:nvSpPr>
          <p:spPr>
            <a:xfrm>
              <a:off x="19275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p:nvPr/>
          </p:nvSpPr>
          <p:spPr>
            <a:xfrm>
              <a:off x="22362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25449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28536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31623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34710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a:off x="37797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a:off x="40884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16"/>
          <p:cNvGrpSpPr/>
          <p:nvPr/>
        </p:nvGrpSpPr>
        <p:grpSpPr>
          <a:xfrm>
            <a:off x="8524888" y="1979750"/>
            <a:ext cx="449600" cy="1328475"/>
            <a:chOff x="346975" y="1223975"/>
            <a:chExt cx="449600" cy="1328475"/>
          </a:xfrm>
        </p:grpSpPr>
        <p:sp>
          <p:nvSpPr>
            <p:cNvPr id="217" name="Google Shape;217;p16"/>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6"/>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6"/>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6"/>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6"/>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6"/>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6"/>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6"/>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6"/>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16"/>
          <p:cNvGrpSpPr/>
          <p:nvPr/>
        </p:nvGrpSpPr>
        <p:grpSpPr>
          <a:xfrm>
            <a:off x="7749800" y="-1472100"/>
            <a:ext cx="2292132" cy="2292132"/>
            <a:chOff x="-751578" y="1794486"/>
            <a:chExt cx="2721600" cy="2721600"/>
          </a:xfrm>
        </p:grpSpPr>
        <p:sp>
          <p:nvSpPr>
            <p:cNvPr id="242" name="Google Shape;242;p16"/>
            <p:cNvSpPr/>
            <p:nvPr/>
          </p:nvSpPr>
          <p:spPr>
            <a:xfrm>
              <a:off x="-751578" y="1794486"/>
              <a:ext cx="2721600" cy="272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568975" y="1953575"/>
              <a:ext cx="2403600" cy="2403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2">
    <p:spTree>
      <p:nvGrpSpPr>
        <p:cNvPr id="1" name="Shape 244"/>
        <p:cNvGrpSpPr/>
        <p:nvPr/>
      </p:nvGrpSpPr>
      <p:grpSpPr>
        <a:xfrm>
          <a:off x="0" y="0"/>
          <a:ext cx="0" cy="0"/>
          <a:chOff x="0" y="0"/>
          <a:chExt cx="0" cy="0"/>
        </a:xfrm>
      </p:grpSpPr>
      <p:sp>
        <p:nvSpPr>
          <p:cNvPr id="245" name="Google Shape;245;p17"/>
          <p:cNvSpPr txBox="1">
            <a:spLocks noGrp="1"/>
          </p:cNvSpPr>
          <p:nvPr>
            <p:ph type="title"/>
          </p:nvPr>
        </p:nvSpPr>
        <p:spPr>
          <a:xfrm>
            <a:off x="713225" y="1822584"/>
            <a:ext cx="2742600" cy="55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6" name="Google Shape;246;p17"/>
          <p:cNvSpPr txBox="1">
            <a:spLocks noGrp="1"/>
          </p:cNvSpPr>
          <p:nvPr>
            <p:ph type="subTitle" idx="1"/>
          </p:nvPr>
        </p:nvSpPr>
        <p:spPr>
          <a:xfrm>
            <a:off x="713225" y="2331075"/>
            <a:ext cx="2742600" cy="101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b="0">
                <a:latin typeface="Lato"/>
                <a:ea typeface="Lato"/>
                <a:cs typeface="Lato"/>
                <a:sym typeface="Lat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grpSp>
        <p:nvGrpSpPr>
          <p:cNvPr id="247" name="Google Shape;247;p17"/>
          <p:cNvGrpSpPr/>
          <p:nvPr/>
        </p:nvGrpSpPr>
        <p:grpSpPr>
          <a:xfrm>
            <a:off x="5665700" y="-257975"/>
            <a:ext cx="2644500" cy="572700"/>
            <a:chOff x="1927500" y="-111725"/>
            <a:chExt cx="2644500" cy="572700"/>
          </a:xfrm>
        </p:grpSpPr>
        <p:sp>
          <p:nvSpPr>
            <p:cNvPr id="248" name="Google Shape;248;p17"/>
            <p:cNvSpPr/>
            <p:nvPr/>
          </p:nvSpPr>
          <p:spPr>
            <a:xfrm>
              <a:off x="19275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7"/>
            <p:cNvSpPr/>
            <p:nvPr/>
          </p:nvSpPr>
          <p:spPr>
            <a:xfrm>
              <a:off x="22362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7"/>
            <p:cNvSpPr/>
            <p:nvPr/>
          </p:nvSpPr>
          <p:spPr>
            <a:xfrm>
              <a:off x="25449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7"/>
            <p:cNvSpPr/>
            <p:nvPr/>
          </p:nvSpPr>
          <p:spPr>
            <a:xfrm>
              <a:off x="28536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a:off x="31623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a:off x="34710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7"/>
            <p:cNvSpPr/>
            <p:nvPr/>
          </p:nvSpPr>
          <p:spPr>
            <a:xfrm>
              <a:off x="37797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7"/>
            <p:cNvSpPr/>
            <p:nvPr/>
          </p:nvSpPr>
          <p:spPr>
            <a:xfrm>
              <a:off x="40884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12_1">
    <p:spTree>
      <p:nvGrpSpPr>
        <p:cNvPr id="1" name="Shape 256"/>
        <p:cNvGrpSpPr/>
        <p:nvPr/>
      </p:nvGrpSpPr>
      <p:grpSpPr>
        <a:xfrm>
          <a:off x="0" y="0"/>
          <a:ext cx="0" cy="0"/>
          <a:chOff x="0" y="0"/>
          <a:chExt cx="0" cy="0"/>
        </a:xfrm>
      </p:grpSpPr>
      <p:sp>
        <p:nvSpPr>
          <p:cNvPr id="257" name="Google Shape;257;p18"/>
          <p:cNvSpPr txBox="1">
            <a:spLocks noGrp="1"/>
          </p:cNvSpPr>
          <p:nvPr>
            <p:ph type="subTitle" idx="1"/>
          </p:nvPr>
        </p:nvSpPr>
        <p:spPr>
          <a:xfrm>
            <a:off x="713225" y="1618050"/>
            <a:ext cx="4566000" cy="190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sz="1400" b="0"/>
            </a:lvl1pPr>
            <a:lvl2pPr lvl="1" rtl="0">
              <a:lnSpc>
                <a:spcPct val="100000"/>
              </a:lnSpc>
              <a:spcBef>
                <a:spcPts val="0"/>
              </a:spcBef>
              <a:spcAft>
                <a:spcPts val="0"/>
              </a:spcAft>
              <a:buSzPts val="2800"/>
              <a:buChar char="○"/>
              <a:defRPr sz="2800"/>
            </a:lvl2pPr>
            <a:lvl3pPr lvl="2" rtl="0">
              <a:lnSpc>
                <a:spcPct val="100000"/>
              </a:lnSpc>
              <a:spcBef>
                <a:spcPts val="0"/>
              </a:spcBef>
              <a:spcAft>
                <a:spcPts val="0"/>
              </a:spcAft>
              <a:buSzPts val="2800"/>
              <a:buChar char="■"/>
              <a:defRPr sz="2800"/>
            </a:lvl3pPr>
            <a:lvl4pPr lvl="3" rtl="0">
              <a:lnSpc>
                <a:spcPct val="100000"/>
              </a:lnSpc>
              <a:spcBef>
                <a:spcPts val="0"/>
              </a:spcBef>
              <a:spcAft>
                <a:spcPts val="0"/>
              </a:spcAft>
              <a:buSzPts val="2800"/>
              <a:buChar char="●"/>
              <a:defRPr sz="2800"/>
            </a:lvl4pPr>
            <a:lvl5pPr lvl="4" rtl="0">
              <a:lnSpc>
                <a:spcPct val="100000"/>
              </a:lnSpc>
              <a:spcBef>
                <a:spcPts val="0"/>
              </a:spcBef>
              <a:spcAft>
                <a:spcPts val="0"/>
              </a:spcAft>
              <a:buSzPts val="2800"/>
              <a:buChar char="○"/>
              <a:defRPr sz="2800"/>
            </a:lvl5pPr>
            <a:lvl6pPr lvl="5" rtl="0">
              <a:lnSpc>
                <a:spcPct val="100000"/>
              </a:lnSpc>
              <a:spcBef>
                <a:spcPts val="0"/>
              </a:spcBef>
              <a:spcAft>
                <a:spcPts val="0"/>
              </a:spcAft>
              <a:buSzPts val="2800"/>
              <a:buChar char="■"/>
              <a:defRPr sz="2800"/>
            </a:lvl6pPr>
            <a:lvl7pPr lvl="6" rtl="0">
              <a:lnSpc>
                <a:spcPct val="100000"/>
              </a:lnSpc>
              <a:spcBef>
                <a:spcPts val="0"/>
              </a:spcBef>
              <a:spcAft>
                <a:spcPts val="0"/>
              </a:spcAft>
              <a:buSzPts val="2800"/>
              <a:buChar char="●"/>
              <a:defRPr sz="2800"/>
            </a:lvl7pPr>
            <a:lvl8pPr lvl="7" rtl="0">
              <a:lnSpc>
                <a:spcPct val="100000"/>
              </a:lnSpc>
              <a:spcBef>
                <a:spcPts val="0"/>
              </a:spcBef>
              <a:spcAft>
                <a:spcPts val="0"/>
              </a:spcAft>
              <a:buSzPts val="2800"/>
              <a:buChar char="○"/>
              <a:defRPr sz="2800"/>
            </a:lvl8pPr>
            <a:lvl9pPr lvl="8" rtl="0">
              <a:lnSpc>
                <a:spcPct val="100000"/>
              </a:lnSpc>
              <a:spcBef>
                <a:spcPts val="0"/>
              </a:spcBef>
              <a:spcAft>
                <a:spcPts val="0"/>
              </a:spcAft>
              <a:buSzPts val="2800"/>
              <a:buChar char="■"/>
              <a:defRPr sz="2800"/>
            </a:lvl9pPr>
          </a:lstStyle>
          <a:p>
            <a:endParaRPr/>
          </a:p>
        </p:txBody>
      </p:sp>
      <p:sp>
        <p:nvSpPr>
          <p:cNvPr id="258" name="Google Shape;258;p18"/>
          <p:cNvSpPr>
            <a:spLocks noGrp="1"/>
          </p:cNvSpPr>
          <p:nvPr>
            <p:ph type="pic" idx="2"/>
          </p:nvPr>
        </p:nvSpPr>
        <p:spPr>
          <a:xfrm flipH="1">
            <a:off x="5578375" y="-273050"/>
            <a:ext cx="5704800" cy="5704800"/>
          </a:xfrm>
          <a:prstGeom prst="ellipse">
            <a:avLst/>
          </a:prstGeom>
          <a:noFill/>
          <a:ln>
            <a:noFill/>
          </a:ln>
        </p:spPr>
      </p:sp>
      <p:sp>
        <p:nvSpPr>
          <p:cNvPr id="259" name="Google Shape;25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60" name="Google Shape;260;p18"/>
          <p:cNvGrpSpPr/>
          <p:nvPr/>
        </p:nvGrpSpPr>
        <p:grpSpPr>
          <a:xfrm>
            <a:off x="2790775" y="-257975"/>
            <a:ext cx="2644500" cy="572700"/>
            <a:chOff x="1927500" y="-111725"/>
            <a:chExt cx="2644500" cy="572700"/>
          </a:xfrm>
        </p:grpSpPr>
        <p:sp>
          <p:nvSpPr>
            <p:cNvPr id="261" name="Google Shape;261;p18"/>
            <p:cNvSpPr/>
            <p:nvPr/>
          </p:nvSpPr>
          <p:spPr>
            <a:xfrm>
              <a:off x="19275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a:off x="22362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p:nvPr/>
          </p:nvSpPr>
          <p:spPr>
            <a:xfrm>
              <a:off x="25449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8"/>
            <p:cNvSpPr/>
            <p:nvPr/>
          </p:nvSpPr>
          <p:spPr>
            <a:xfrm>
              <a:off x="28536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8"/>
            <p:cNvSpPr/>
            <p:nvPr/>
          </p:nvSpPr>
          <p:spPr>
            <a:xfrm>
              <a:off x="31623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8"/>
            <p:cNvSpPr/>
            <p:nvPr/>
          </p:nvSpPr>
          <p:spPr>
            <a:xfrm>
              <a:off x="34710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8"/>
            <p:cNvSpPr/>
            <p:nvPr/>
          </p:nvSpPr>
          <p:spPr>
            <a:xfrm>
              <a:off x="37797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p:nvPr/>
          </p:nvSpPr>
          <p:spPr>
            <a:xfrm>
              <a:off x="40884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10">
    <p:spTree>
      <p:nvGrpSpPr>
        <p:cNvPr id="1" name="Shape 269"/>
        <p:cNvGrpSpPr/>
        <p:nvPr/>
      </p:nvGrpSpPr>
      <p:grpSpPr>
        <a:xfrm>
          <a:off x="0" y="0"/>
          <a:ext cx="0" cy="0"/>
          <a:chOff x="0" y="0"/>
          <a:chExt cx="0" cy="0"/>
        </a:xfrm>
      </p:grpSpPr>
      <p:sp>
        <p:nvSpPr>
          <p:cNvPr id="270" name="Google Shape;27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1" name="Google Shape;271;p19"/>
          <p:cNvSpPr txBox="1">
            <a:spLocks noGrp="1"/>
          </p:cNvSpPr>
          <p:nvPr>
            <p:ph type="title" idx="2"/>
          </p:nvPr>
        </p:nvSpPr>
        <p:spPr>
          <a:xfrm>
            <a:off x="937700" y="3427938"/>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2" name="Google Shape;272;p19"/>
          <p:cNvSpPr txBox="1">
            <a:spLocks noGrp="1"/>
          </p:cNvSpPr>
          <p:nvPr>
            <p:ph type="subTitle" idx="1"/>
          </p:nvPr>
        </p:nvSpPr>
        <p:spPr>
          <a:xfrm>
            <a:off x="937700" y="3856176"/>
            <a:ext cx="2175300" cy="7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19"/>
          <p:cNvSpPr txBox="1">
            <a:spLocks noGrp="1"/>
          </p:cNvSpPr>
          <p:nvPr>
            <p:ph type="title" idx="3"/>
          </p:nvPr>
        </p:nvSpPr>
        <p:spPr>
          <a:xfrm>
            <a:off x="3484420" y="3427938"/>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4" name="Google Shape;274;p19"/>
          <p:cNvSpPr txBox="1">
            <a:spLocks noGrp="1"/>
          </p:cNvSpPr>
          <p:nvPr>
            <p:ph type="subTitle" idx="4"/>
          </p:nvPr>
        </p:nvSpPr>
        <p:spPr>
          <a:xfrm>
            <a:off x="3484421" y="3856176"/>
            <a:ext cx="2175300" cy="7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19"/>
          <p:cNvSpPr txBox="1">
            <a:spLocks noGrp="1"/>
          </p:cNvSpPr>
          <p:nvPr>
            <p:ph type="title" idx="5"/>
          </p:nvPr>
        </p:nvSpPr>
        <p:spPr>
          <a:xfrm>
            <a:off x="6031147" y="3427938"/>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6" name="Google Shape;276;p19"/>
          <p:cNvSpPr txBox="1">
            <a:spLocks noGrp="1"/>
          </p:cNvSpPr>
          <p:nvPr>
            <p:ph type="subTitle" idx="6"/>
          </p:nvPr>
        </p:nvSpPr>
        <p:spPr>
          <a:xfrm>
            <a:off x="6031149" y="3856176"/>
            <a:ext cx="2175300" cy="7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 name="Google Shape;277;p19"/>
          <p:cNvSpPr txBox="1">
            <a:spLocks noGrp="1"/>
          </p:cNvSpPr>
          <p:nvPr>
            <p:ph type="title" idx="7" hasCustomPrompt="1"/>
          </p:nvPr>
        </p:nvSpPr>
        <p:spPr>
          <a:xfrm>
            <a:off x="1419050" y="1371338"/>
            <a:ext cx="1212600" cy="425100"/>
          </a:xfrm>
          <a:prstGeom prst="rect">
            <a:avLst/>
          </a:prstGeom>
          <a:gradFill>
            <a:gsLst>
              <a:gs pos="0">
                <a:schemeClr val="accent4"/>
              </a:gs>
              <a:gs pos="56000">
                <a:schemeClr val="accent3"/>
              </a:gs>
              <a:gs pos="100000">
                <a:schemeClr val="accent3"/>
              </a:gs>
            </a:gsLst>
            <a:lin ang="5400700"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78" name="Google Shape;278;p19"/>
          <p:cNvSpPr txBox="1">
            <a:spLocks noGrp="1"/>
          </p:cNvSpPr>
          <p:nvPr>
            <p:ph type="title" idx="8" hasCustomPrompt="1"/>
          </p:nvPr>
        </p:nvSpPr>
        <p:spPr>
          <a:xfrm>
            <a:off x="3965777" y="1371338"/>
            <a:ext cx="1212600" cy="425100"/>
          </a:xfrm>
          <a:prstGeom prst="rect">
            <a:avLst/>
          </a:prstGeom>
          <a:gradFill>
            <a:gsLst>
              <a:gs pos="0">
                <a:schemeClr val="accent4"/>
              </a:gs>
              <a:gs pos="56000">
                <a:schemeClr val="accent3"/>
              </a:gs>
              <a:gs pos="100000">
                <a:schemeClr val="accent3"/>
              </a:gs>
            </a:gsLst>
            <a:lin ang="5400700"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79" name="Google Shape;279;p19"/>
          <p:cNvSpPr txBox="1">
            <a:spLocks noGrp="1"/>
          </p:cNvSpPr>
          <p:nvPr>
            <p:ph type="title" idx="9" hasCustomPrompt="1"/>
          </p:nvPr>
        </p:nvSpPr>
        <p:spPr>
          <a:xfrm>
            <a:off x="6512575" y="1371338"/>
            <a:ext cx="1212600" cy="425100"/>
          </a:xfrm>
          <a:prstGeom prst="rect">
            <a:avLst/>
          </a:prstGeom>
          <a:gradFill>
            <a:gsLst>
              <a:gs pos="0">
                <a:schemeClr val="accent4"/>
              </a:gs>
              <a:gs pos="56000">
                <a:schemeClr val="accent3"/>
              </a:gs>
              <a:gs pos="100000">
                <a:schemeClr val="accent3"/>
              </a:gs>
            </a:gsLst>
            <a:lin ang="5400700"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280" name="Google Shape;280;p19"/>
          <p:cNvGrpSpPr/>
          <p:nvPr/>
        </p:nvGrpSpPr>
        <p:grpSpPr>
          <a:xfrm>
            <a:off x="-254425" y="-257975"/>
            <a:ext cx="2644500" cy="572700"/>
            <a:chOff x="1927500" y="-111725"/>
            <a:chExt cx="2644500" cy="572700"/>
          </a:xfrm>
        </p:grpSpPr>
        <p:sp>
          <p:nvSpPr>
            <p:cNvPr id="281" name="Google Shape;281;p19"/>
            <p:cNvSpPr/>
            <p:nvPr/>
          </p:nvSpPr>
          <p:spPr>
            <a:xfrm>
              <a:off x="19275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22362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25449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28536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31623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34710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37797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40884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89"/>
        <p:cNvGrpSpPr/>
        <p:nvPr/>
      </p:nvGrpSpPr>
      <p:grpSpPr>
        <a:xfrm>
          <a:off x="0" y="0"/>
          <a:ext cx="0" cy="0"/>
          <a:chOff x="0" y="0"/>
          <a:chExt cx="0" cy="0"/>
        </a:xfrm>
      </p:grpSpPr>
      <p:sp>
        <p:nvSpPr>
          <p:cNvPr id="290" name="Google Shape;290;p20"/>
          <p:cNvSpPr>
            <a:spLocks noGrp="1"/>
          </p:cNvSpPr>
          <p:nvPr>
            <p:ph type="pic" idx="2"/>
          </p:nvPr>
        </p:nvSpPr>
        <p:spPr>
          <a:xfrm>
            <a:off x="-2528000" y="-273050"/>
            <a:ext cx="5704800" cy="5704800"/>
          </a:xfrm>
          <a:prstGeom prst="ellipse">
            <a:avLst/>
          </a:prstGeom>
          <a:noFill/>
          <a:ln>
            <a:noFill/>
          </a:ln>
        </p:spPr>
      </p:sp>
      <p:sp>
        <p:nvSpPr>
          <p:cNvPr id="291" name="Google Shape;291;p20"/>
          <p:cNvSpPr txBox="1">
            <a:spLocks noGrp="1"/>
          </p:cNvSpPr>
          <p:nvPr>
            <p:ph type="title"/>
          </p:nvPr>
        </p:nvSpPr>
        <p:spPr>
          <a:xfrm>
            <a:off x="3071550" y="445025"/>
            <a:ext cx="535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2" name="Google Shape;292;p20"/>
          <p:cNvSpPr txBox="1">
            <a:spLocks noGrp="1"/>
          </p:cNvSpPr>
          <p:nvPr>
            <p:ph type="title" idx="3"/>
          </p:nvPr>
        </p:nvSpPr>
        <p:spPr>
          <a:xfrm>
            <a:off x="3854429" y="1424150"/>
            <a:ext cx="35034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93" name="Google Shape;293;p20"/>
          <p:cNvSpPr txBox="1">
            <a:spLocks noGrp="1"/>
          </p:cNvSpPr>
          <p:nvPr>
            <p:ph type="title" idx="4"/>
          </p:nvPr>
        </p:nvSpPr>
        <p:spPr>
          <a:xfrm>
            <a:off x="3854425" y="2922473"/>
            <a:ext cx="35034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94" name="Google Shape;294;p20"/>
          <p:cNvSpPr txBox="1">
            <a:spLocks noGrp="1"/>
          </p:cNvSpPr>
          <p:nvPr>
            <p:ph type="subTitle" idx="1"/>
          </p:nvPr>
        </p:nvSpPr>
        <p:spPr>
          <a:xfrm>
            <a:off x="3854425" y="3382850"/>
            <a:ext cx="3503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5" name="Google Shape;295;p20"/>
          <p:cNvSpPr txBox="1">
            <a:spLocks noGrp="1"/>
          </p:cNvSpPr>
          <p:nvPr>
            <p:ph type="subTitle" idx="5"/>
          </p:nvPr>
        </p:nvSpPr>
        <p:spPr>
          <a:xfrm>
            <a:off x="3854425" y="1884525"/>
            <a:ext cx="3503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296" name="Google Shape;296;p20"/>
          <p:cNvGrpSpPr/>
          <p:nvPr/>
        </p:nvGrpSpPr>
        <p:grpSpPr>
          <a:xfrm rot="5400000">
            <a:off x="7723125" y="1756975"/>
            <a:ext cx="2644500" cy="572700"/>
            <a:chOff x="1927500" y="-111725"/>
            <a:chExt cx="2644500" cy="572700"/>
          </a:xfrm>
        </p:grpSpPr>
        <p:sp>
          <p:nvSpPr>
            <p:cNvPr id="297" name="Google Shape;297;p20"/>
            <p:cNvSpPr/>
            <p:nvPr/>
          </p:nvSpPr>
          <p:spPr>
            <a:xfrm>
              <a:off x="19275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0"/>
            <p:cNvSpPr/>
            <p:nvPr/>
          </p:nvSpPr>
          <p:spPr>
            <a:xfrm>
              <a:off x="22362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0"/>
            <p:cNvSpPr/>
            <p:nvPr/>
          </p:nvSpPr>
          <p:spPr>
            <a:xfrm>
              <a:off x="25449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0"/>
            <p:cNvSpPr/>
            <p:nvPr/>
          </p:nvSpPr>
          <p:spPr>
            <a:xfrm>
              <a:off x="28536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0"/>
            <p:cNvSpPr/>
            <p:nvPr/>
          </p:nvSpPr>
          <p:spPr>
            <a:xfrm>
              <a:off x="31623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p:nvPr/>
          </p:nvSpPr>
          <p:spPr>
            <a:xfrm>
              <a:off x="34710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a:off x="37797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a:off x="40884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20"/>
          <p:cNvGrpSpPr/>
          <p:nvPr/>
        </p:nvGrpSpPr>
        <p:grpSpPr>
          <a:xfrm>
            <a:off x="7311496" y="4515801"/>
            <a:ext cx="2468146" cy="2468146"/>
            <a:chOff x="-920150" y="1625925"/>
            <a:chExt cx="3058800" cy="3058800"/>
          </a:xfrm>
        </p:grpSpPr>
        <p:sp>
          <p:nvSpPr>
            <p:cNvPr id="306" name="Google Shape;306;p20"/>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692900" y="1829650"/>
              <a:ext cx="2651400" cy="265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08"/>
        <p:cNvGrpSpPr/>
        <p:nvPr/>
      </p:nvGrpSpPr>
      <p:grpSpPr>
        <a:xfrm>
          <a:off x="0" y="0"/>
          <a:ext cx="0" cy="0"/>
          <a:chOff x="0" y="0"/>
          <a:chExt cx="0" cy="0"/>
        </a:xfrm>
      </p:grpSpPr>
      <p:sp>
        <p:nvSpPr>
          <p:cNvPr id="309" name="Google Shape;309;p21"/>
          <p:cNvSpPr>
            <a:spLocks noGrp="1"/>
          </p:cNvSpPr>
          <p:nvPr>
            <p:ph type="pic" idx="2"/>
          </p:nvPr>
        </p:nvSpPr>
        <p:spPr>
          <a:xfrm flipH="1">
            <a:off x="5176555" y="-280657"/>
            <a:ext cx="5704800" cy="5704800"/>
          </a:xfrm>
          <a:prstGeom prst="ellipse">
            <a:avLst/>
          </a:prstGeom>
          <a:noFill/>
          <a:ln>
            <a:noFill/>
          </a:ln>
        </p:spPr>
      </p:sp>
      <p:sp>
        <p:nvSpPr>
          <p:cNvPr id="310" name="Google Shape;31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1" name="Google Shape;311;p21"/>
          <p:cNvSpPr txBox="1">
            <a:spLocks noGrp="1"/>
          </p:cNvSpPr>
          <p:nvPr>
            <p:ph type="title" idx="3"/>
          </p:nvPr>
        </p:nvSpPr>
        <p:spPr>
          <a:xfrm>
            <a:off x="720010" y="1404325"/>
            <a:ext cx="3326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12" name="Google Shape;312;p21"/>
          <p:cNvSpPr txBox="1">
            <a:spLocks noGrp="1"/>
          </p:cNvSpPr>
          <p:nvPr>
            <p:ph type="subTitle" idx="1"/>
          </p:nvPr>
        </p:nvSpPr>
        <p:spPr>
          <a:xfrm>
            <a:off x="720000" y="1825750"/>
            <a:ext cx="3326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3" name="Google Shape;313;p21"/>
          <p:cNvSpPr txBox="1">
            <a:spLocks noGrp="1"/>
          </p:cNvSpPr>
          <p:nvPr>
            <p:ph type="title" idx="4"/>
          </p:nvPr>
        </p:nvSpPr>
        <p:spPr>
          <a:xfrm>
            <a:off x="720003" y="2484912"/>
            <a:ext cx="3326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14" name="Google Shape;314;p21"/>
          <p:cNvSpPr txBox="1">
            <a:spLocks noGrp="1"/>
          </p:cNvSpPr>
          <p:nvPr>
            <p:ph type="subTitle" idx="5"/>
          </p:nvPr>
        </p:nvSpPr>
        <p:spPr>
          <a:xfrm>
            <a:off x="720000" y="2906338"/>
            <a:ext cx="3326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5" name="Google Shape;315;p21"/>
          <p:cNvSpPr txBox="1">
            <a:spLocks noGrp="1"/>
          </p:cNvSpPr>
          <p:nvPr>
            <p:ph type="title" idx="6"/>
          </p:nvPr>
        </p:nvSpPr>
        <p:spPr>
          <a:xfrm>
            <a:off x="720006" y="3565500"/>
            <a:ext cx="3326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16" name="Google Shape;316;p21"/>
          <p:cNvSpPr txBox="1">
            <a:spLocks noGrp="1"/>
          </p:cNvSpPr>
          <p:nvPr>
            <p:ph type="subTitle" idx="7"/>
          </p:nvPr>
        </p:nvSpPr>
        <p:spPr>
          <a:xfrm>
            <a:off x="720000" y="3986925"/>
            <a:ext cx="3326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17" name="Google Shape;317;p21"/>
          <p:cNvGrpSpPr/>
          <p:nvPr/>
        </p:nvGrpSpPr>
        <p:grpSpPr>
          <a:xfrm>
            <a:off x="0" y="-257975"/>
            <a:ext cx="2644500" cy="572700"/>
            <a:chOff x="1927500" y="-111725"/>
            <a:chExt cx="2644500" cy="572700"/>
          </a:xfrm>
        </p:grpSpPr>
        <p:sp>
          <p:nvSpPr>
            <p:cNvPr id="318" name="Google Shape;318;p21"/>
            <p:cNvSpPr/>
            <p:nvPr/>
          </p:nvSpPr>
          <p:spPr>
            <a:xfrm>
              <a:off x="19275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p:nvPr/>
          </p:nvSpPr>
          <p:spPr>
            <a:xfrm>
              <a:off x="22362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1"/>
            <p:cNvSpPr/>
            <p:nvPr/>
          </p:nvSpPr>
          <p:spPr>
            <a:xfrm>
              <a:off x="25449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a:off x="28536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1"/>
            <p:cNvSpPr/>
            <p:nvPr/>
          </p:nvSpPr>
          <p:spPr>
            <a:xfrm>
              <a:off x="31623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a:off x="34710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p:nvPr/>
          </p:nvSpPr>
          <p:spPr>
            <a:xfrm>
              <a:off x="37797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1"/>
            <p:cNvSpPr/>
            <p:nvPr/>
          </p:nvSpPr>
          <p:spPr>
            <a:xfrm>
              <a:off x="40884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21"/>
          <p:cNvGrpSpPr/>
          <p:nvPr/>
        </p:nvGrpSpPr>
        <p:grpSpPr>
          <a:xfrm rot="5400000">
            <a:off x="4359475" y="4083975"/>
            <a:ext cx="279300" cy="1328475"/>
            <a:chOff x="517275" y="1223975"/>
            <a:chExt cx="279300" cy="1328475"/>
          </a:xfrm>
        </p:grpSpPr>
        <p:sp>
          <p:nvSpPr>
            <p:cNvPr id="327" name="Google Shape;327;p21"/>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1"/>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1"/>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1"/>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1"/>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1"/>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1"/>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1"/>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343"/>
        <p:cNvGrpSpPr/>
        <p:nvPr/>
      </p:nvGrpSpPr>
      <p:grpSpPr>
        <a:xfrm>
          <a:off x="0" y="0"/>
          <a:ext cx="0" cy="0"/>
          <a:chOff x="0" y="0"/>
          <a:chExt cx="0" cy="0"/>
        </a:xfrm>
      </p:grpSpPr>
      <p:sp>
        <p:nvSpPr>
          <p:cNvPr id="344" name="Google Shape;34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5" name="Google Shape;345;p22"/>
          <p:cNvSpPr txBox="1">
            <a:spLocks noGrp="1"/>
          </p:cNvSpPr>
          <p:nvPr>
            <p:ph type="title" idx="2"/>
          </p:nvPr>
        </p:nvSpPr>
        <p:spPr>
          <a:xfrm>
            <a:off x="837850" y="2556950"/>
            <a:ext cx="23757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6" name="Google Shape;346;p22"/>
          <p:cNvSpPr txBox="1">
            <a:spLocks noGrp="1"/>
          </p:cNvSpPr>
          <p:nvPr>
            <p:ph type="subTitle" idx="1"/>
          </p:nvPr>
        </p:nvSpPr>
        <p:spPr>
          <a:xfrm>
            <a:off x="837850" y="2985197"/>
            <a:ext cx="2375700" cy="79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7" name="Google Shape;347;p22"/>
          <p:cNvSpPr txBox="1">
            <a:spLocks noGrp="1"/>
          </p:cNvSpPr>
          <p:nvPr>
            <p:ph type="title" idx="3"/>
          </p:nvPr>
        </p:nvSpPr>
        <p:spPr>
          <a:xfrm>
            <a:off x="3384150" y="2556950"/>
            <a:ext cx="23757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8" name="Google Shape;348;p22"/>
          <p:cNvSpPr txBox="1">
            <a:spLocks noGrp="1"/>
          </p:cNvSpPr>
          <p:nvPr>
            <p:ph type="subTitle" idx="4"/>
          </p:nvPr>
        </p:nvSpPr>
        <p:spPr>
          <a:xfrm>
            <a:off x="3384155" y="2985197"/>
            <a:ext cx="2375700" cy="79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9" name="Google Shape;349;p22"/>
          <p:cNvSpPr txBox="1">
            <a:spLocks noGrp="1"/>
          </p:cNvSpPr>
          <p:nvPr>
            <p:ph type="title" idx="5"/>
          </p:nvPr>
        </p:nvSpPr>
        <p:spPr>
          <a:xfrm>
            <a:off x="5930459" y="2556950"/>
            <a:ext cx="23757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0" name="Google Shape;350;p22"/>
          <p:cNvSpPr txBox="1">
            <a:spLocks noGrp="1"/>
          </p:cNvSpPr>
          <p:nvPr>
            <p:ph type="subTitle" idx="6"/>
          </p:nvPr>
        </p:nvSpPr>
        <p:spPr>
          <a:xfrm>
            <a:off x="5930459" y="2985197"/>
            <a:ext cx="2375700" cy="79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51" name="Google Shape;351;p22"/>
          <p:cNvGrpSpPr/>
          <p:nvPr/>
        </p:nvGrpSpPr>
        <p:grpSpPr>
          <a:xfrm>
            <a:off x="720000" y="4681150"/>
            <a:ext cx="2644500" cy="572700"/>
            <a:chOff x="1927500" y="-111725"/>
            <a:chExt cx="2644500" cy="572700"/>
          </a:xfrm>
        </p:grpSpPr>
        <p:sp>
          <p:nvSpPr>
            <p:cNvPr id="352" name="Google Shape;352;p22"/>
            <p:cNvSpPr/>
            <p:nvPr/>
          </p:nvSpPr>
          <p:spPr>
            <a:xfrm>
              <a:off x="19275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a:off x="22362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25449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2"/>
            <p:cNvSpPr/>
            <p:nvPr/>
          </p:nvSpPr>
          <p:spPr>
            <a:xfrm>
              <a:off x="28536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31623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34710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37797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40884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4"/>
          <p:cNvSpPr txBox="1">
            <a:spLocks noGrp="1"/>
          </p:cNvSpPr>
          <p:nvPr>
            <p:ph type="body" idx="1"/>
          </p:nvPr>
        </p:nvSpPr>
        <p:spPr>
          <a:xfrm>
            <a:off x="720000" y="1278025"/>
            <a:ext cx="7704000" cy="33540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Clr>
                <a:schemeClr val="lt1"/>
              </a:buClr>
              <a:buSzPts val="800"/>
              <a:buFont typeface="Nunito Light"/>
              <a:buChar char="●"/>
              <a:defRPr sz="1250"/>
            </a:lvl1pPr>
            <a:lvl2pPr marL="914400" lvl="1" indent="-304800" rtl="0">
              <a:lnSpc>
                <a:spcPct val="115000"/>
              </a:lnSpc>
              <a:spcBef>
                <a:spcPts val="0"/>
              </a:spcBef>
              <a:spcAft>
                <a:spcPts val="0"/>
              </a:spcAft>
              <a:buClr>
                <a:srgbClr val="FFC800"/>
              </a:buClr>
              <a:buSzPts val="1200"/>
              <a:buFont typeface="Nunito Light"/>
              <a:buChar char="○"/>
              <a:defRPr/>
            </a:lvl2pPr>
            <a:lvl3pPr marL="1371600" lvl="2" indent="-304800" rtl="0">
              <a:lnSpc>
                <a:spcPct val="115000"/>
              </a:lnSpc>
              <a:spcBef>
                <a:spcPts val="1600"/>
              </a:spcBef>
              <a:spcAft>
                <a:spcPts val="0"/>
              </a:spcAft>
              <a:buClr>
                <a:srgbClr val="FFC800"/>
              </a:buClr>
              <a:buSzPts val="1200"/>
              <a:buFont typeface="Nunito Light"/>
              <a:buChar char="■"/>
              <a:defRPr/>
            </a:lvl3pPr>
            <a:lvl4pPr marL="1828800" lvl="3" indent="-304800" rtl="0">
              <a:lnSpc>
                <a:spcPct val="115000"/>
              </a:lnSpc>
              <a:spcBef>
                <a:spcPts val="1600"/>
              </a:spcBef>
              <a:spcAft>
                <a:spcPts val="0"/>
              </a:spcAft>
              <a:buClr>
                <a:srgbClr val="FFC800"/>
              </a:buClr>
              <a:buSzPts val="1200"/>
              <a:buFont typeface="Nunito Light"/>
              <a:buChar char="●"/>
              <a:defRPr/>
            </a:lvl4pPr>
            <a:lvl5pPr marL="2286000" lvl="4" indent="-304800" rtl="0">
              <a:lnSpc>
                <a:spcPct val="115000"/>
              </a:lnSpc>
              <a:spcBef>
                <a:spcPts val="1600"/>
              </a:spcBef>
              <a:spcAft>
                <a:spcPts val="0"/>
              </a:spcAft>
              <a:buClr>
                <a:srgbClr val="434343"/>
              </a:buClr>
              <a:buSzPts val="1200"/>
              <a:buFont typeface="Nunito Light"/>
              <a:buChar char="○"/>
              <a:defRPr/>
            </a:lvl5pPr>
            <a:lvl6pPr marL="2743200" lvl="5" indent="-304800" rtl="0">
              <a:lnSpc>
                <a:spcPct val="115000"/>
              </a:lnSpc>
              <a:spcBef>
                <a:spcPts val="1600"/>
              </a:spcBef>
              <a:spcAft>
                <a:spcPts val="0"/>
              </a:spcAft>
              <a:buClr>
                <a:srgbClr val="434343"/>
              </a:buClr>
              <a:buSzPts val="1200"/>
              <a:buFont typeface="Nunito Light"/>
              <a:buChar char="■"/>
              <a:defRPr/>
            </a:lvl6pPr>
            <a:lvl7pPr marL="3200400" lvl="6" indent="-304800" rtl="0">
              <a:lnSpc>
                <a:spcPct val="115000"/>
              </a:lnSpc>
              <a:spcBef>
                <a:spcPts val="1600"/>
              </a:spcBef>
              <a:spcAft>
                <a:spcPts val="0"/>
              </a:spcAft>
              <a:buClr>
                <a:srgbClr val="434343"/>
              </a:buClr>
              <a:buSzPts val="1200"/>
              <a:buFont typeface="Nunito Light"/>
              <a:buChar char="●"/>
              <a:defRPr/>
            </a:lvl7pPr>
            <a:lvl8pPr marL="3657600" lvl="7" indent="-304800" rtl="0">
              <a:lnSpc>
                <a:spcPct val="115000"/>
              </a:lnSpc>
              <a:spcBef>
                <a:spcPts val="1600"/>
              </a:spcBef>
              <a:spcAft>
                <a:spcPts val="0"/>
              </a:spcAft>
              <a:buClr>
                <a:srgbClr val="434343"/>
              </a:buClr>
              <a:buSzPts val="1200"/>
              <a:buFont typeface="Nunito Light"/>
              <a:buChar char="○"/>
              <a:defRPr/>
            </a:lvl8pPr>
            <a:lvl9pPr marL="4114800" lvl="8" indent="-304800" rtl="0">
              <a:lnSpc>
                <a:spcPct val="115000"/>
              </a:lnSpc>
              <a:spcBef>
                <a:spcPts val="1600"/>
              </a:spcBef>
              <a:spcAft>
                <a:spcPts val="1600"/>
              </a:spcAft>
              <a:buClr>
                <a:srgbClr val="434343"/>
              </a:buClr>
              <a:buSzPts val="1200"/>
              <a:buFont typeface="Nunito Light"/>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60"/>
        <p:cNvGrpSpPr/>
        <p:nvPr/>
      </p:nvGrpSpPr>
      <p:grpSpPr>
        <a:xfrm>
          <a:off x="0" y="0"/>
          <a:ext cx="0" cy="0"/>
          <a:chOff x="0" y="0"/>
          <a:chExt cx="0" cy="0"/>
        </a:xfrm>
      </p:grpSpPr>
      <p:grpSp>
        <p:nvGrpSpPr>
          <p:cNvPr id="361" name="Google Shape;361;p23"/>
          <p:cNvGrpSpPr/>
          <p:nvPr/>
        </p:nvGrpSpPr>
        <p:grpSpPr>
          <a:xfrm>
            <a:off x="2245775" y="-257975"/>
            <a:ext cx="2644500" cy="572700"/>
            <a:chOff x="1927500" y="-111725"/>
            <a:chExt cx="2644500" cy="572700"/>
          </a:xfrm>
        </p:grpSpPr>
        <p:sp>
          <p:nvSpPr>
            <p:cNvPr id="362" name="Google Shape;362;p23"/>
            <p:cNvSpPr/>
            <p:nvPr/>
          </p:nvSpPr>
          <p:spPr>
            <a:xfrm>
              <a:off x="19275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22362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25449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28536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31623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34710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37797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40884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23"/>
          <p:cNvGrpSpPr/>
          <p:nvPr/>
        </p:nvGrpSpPr>
        <p:grpSpPr>
          <a:xfrm>
            <a:off x="7983435" y="-1664749"/>
            <a:ext cx="2377299" cy="2377299"/>
            <a:chOff x="-920150" y="1625925"/>
            <a:chExt cx="3058800" cy="3058800"/>
          </a:xfrm>
        </p:grpSpPr>
        <p:sp>
          <p:nvSpPr>
            <p:cNvPr id="371" name="Google Shape;371;p23"/>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741500" y="1781050"/>
              <a:ext cx="2748600" cy="274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23"/>
          <p:cNvSpPr>
            <a:spLocks noGrp="1"/>
          </p:cNvSpPr>
          <p:nvPr>
            <p:ph type="pic" idx="2"/>
          </p:nvPr>
        </p:nvSpPr>
        <p:spPr>
          <a:xfrm>
            <a:off x="-2404900" y="-177675"/>
            <a:ext cx="5704800" cy="5704800"/>
          </a:xfrm>
          <a:prstGeom prst="ellipse">
            <a:avLst/>
          </a:prstGeom>
          <a:noFill/>
          <a:ln>
            <a:noFill/>
          </a:ln>
        </p:spPr>
      </p:sp>
      <p:sp>
        <p:nvSpPr>
          <p:cNvPr id="374" name="Google Shape;374;p23"/>
          <p:cNvSpPr txBox="1">
            <a:spLocks noGrp="1"/>
          </p:cNvSpPr>
          <p:nvPr>
            <p:ph type="title"/>
          </p:nvPr>
        </p:nvSpPr>
        <p:spPr>
          <a:xfrm>
            <a:off x="2887150" y="445025"/>
            <a:ext cx="5536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5" name="Google Shape;375;p23"/>
          <p:cNvSpPr txBox="1">
            <a:spLocks noGrp="1"/>
          </p:cNvSpPr>
          <p:nvPr>
            <p:ph type="title" idx="3"/>
          </p:nvPr>
        </p:nvSpPr>
        <p:spPr>
          <a:xfrm>
            <a:off x="3406351" y="1480650"/>
            <a:ext cx="2514900" cy="527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6" name="Google Shape;376;p23"/>
          <p:cNvSpPr txBox="1">
            <a:spLocks noGrp="1"/>
          </p:cNvSpPr>
          <p:nvPr>
            <p:ph type="subTitle" idx="1"/>
          </p:nvPr>
        </p:nvSpPr>
        <p:spPr>
          <a:xfrm>
            <a:off x="3406351" y="1914775"/>
            <a:ext cx="25149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7" name="Google Shape;377;p23"/>
          <p:cNvSpPr txBox="1">
            <a:spLocks noGrp="1"/>
          </p:cNvSpPr>
          <p:nvPr>
            <p:ph type="title" idx="4"/>
          </p:nvPr>
        </p:nvSpPr>
        <p:spPr>
          <a:xfrm>
            <a:off x="6027706" y="1480650"/>
            <a:ext cx="2403000" cy="527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8" name="Google Shape;378;p23"/>
          <p:cNvSpPr txBox="1">
            <a:spLocks noGrp="1"/>
          </p:cNvSpPr>
          <p:nvPr>
            <p:ph type="subTitle" idx="5"/>
          </p:nvPr>
        </p:nvSpPr>
        <p:spPr>
          <a:xfrm>
            <a:off x="6027701" y="1914775"/>
            <a:ext cx="24030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9" name="Google Shape;379;p23"/>
          <p:cNvSpPr txBox="1">
            <a:spLocks noGrp="1"/>
          </p:cNvSpPr>
          <p:nvPr>
            <p:ph type="title" idx="6"/>
          </p:nvPr>
        </p:nvSpPr>
        <p:spPr>
          <a:xfrm>
            <a:off x="3406351" y="2914050"/>
            <a:ext cx="2514900" cy="527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0" name="Google Shape;380;p23"/>
          <p:cNvSpPr txBox="1">
            <a:spLocks noGrp="1"/>
          </p:cNvSpPr>
          <p:nvPr>
            <p:ph type="subTitle" idx="7"/>
          </p:nvPr>
        </p:nvSpPr>
        <p:spPr>
          <a:xfrm>
            <a:off x="3406351" y="3348175"/>
            <a:ext cx="25149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1" name="Google Shape;381;p23"/>
          <p:cNvSpPr txBox="1">
            <a:spLocks noGrp="1"/>
          </p:cNvSpPr>
          <p:nvPr>
            <p:ph type="title" idx="8"/>
          </p:nvPr>
        </p:nvSpPr>
        <p:spPr>
          <a:xfrm>
            <a:off x="6027706" y="2914050"/>
            <a:ext cx="2403000" cy="527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2" name="Google Shape;382;p23"/>
          <p:cNvSpPr txBox="1">
            <a:spLocks noGrp="1"/>
          </p:cNvSpPr>
          <p:nvPr>
            <p:ph type="subTitle" idx="9"/>
          </p:nvPr>
        </p:nvSpPr>
        <p:spPr>
          <a:xfrm>
            <a:off x="6027701" y="3348175"/>
            <a:ext cx="24030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83"/>
        <p:cNvGrpSpPr/>
        <p:nvPr/>
      </p:nvGrpSpPr>
      <p:grpSpPr>
        <a:xfrm>
          <a:off x="0" y="0"/>
          <a:ext cx="0" cy="0"/>
          <a:chOff x="0" y="0"/>
          <a:chExt cx="0" cy="0"/>
        </a:xfrm>
      </p:grpSpPr>
      <p:sp>
        <p:nvSpPr>
          <p:cNvPr id="384" name="Google Shape;38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5" name="Google Shape;385;p24"/>
          <p:cNvSpPr txBox="1">
            <a:spLocks noGrp="1"/>
          </p:cNvSpPr>
          <p:nvPr>
            <p:ph type="title" idx="2"/>
          </p:nvPr>
        </p:nvSpPr>
        <p:spPr>
          <a:xfrm>
            <a:off x="1101175" y="1759050"/>
            <a:ext cx="19860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6" name="Google Shape;386;p24"/>
          <p:cNvSpPr txBox="1">
            <a:spLocks noGrp="1"/>
          </p:cNvSpPr>
          <p:nvPr>
            <p:ph type="subTitle" idx="1"/>
          </p:nvPr>
        </p:nvSpPr>
        <p:spPr>
          <a:xfrm>
            <a:off x="1101175" y="2193175"/>
            <a:ext cx="19860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7" name="Google Shape;387;p24"/>
          <p:cNvSpPr txBox="1">
            <a:spLocks noGrp="1"/>
          </p:cNvSpPr>
          <p:nvPr>
            <p:ph type="title" idx="3"/>
          </p:nvPr>
        </p:nvSpPr>
        <p:spPr>
          <a:xfrm>
            <a:off x="3578948" y="1759050"/>
            <a:ext cx="19860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8" name="Google Shape;388;p24"/>
          <p:cNvSpPr txBox="1">
            <a:spLocks noGrp="1"/>
          </p:cNvSpPr>
          <p:nvPr>
            <p:ph type="subTitle" idx="4"/>
          </p:nvPr>
        </p:nvSpPr>
        <p:spPr>
          <a:xfrm>
            <a:off x="3578947" y="2193175"/>
            <a:ext cx="19860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9" name="Google Shape;389;p24"/>
          <p:cNvSpPr txBox="1">
            <a:spLocks noGrp="1"/>
          </p:cNvSpPr>
          <p:nvPr>
            <p:ph type="title" idx="5"/>
          </p:nvPr>
        </p:nvSpPr>
        <p:spPr>
          <a:xfrm>
            <a:off x="1101175" y="3613450"/>
            <a:ext cx="19860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0" name="Google Shape;390;p24"/>
          <p:cNvSpPr txBox="1">
            <a:spLocks noGrp="1"/>
          </p:cNvSpPr>
          <p:nvPr>
            <p:ph type="subTitle" idx="6"/>
          </p:nvPr>
        </p:nvSpPr>
        <p:spPr>
          <a:xfrm>
            <a:off x="1101175" y="4047575"/>
            <a:ext cx="19860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1" name="Google Shape;391;p24"/>
          <p:cNvSpPr txBox="1">
            <a:spLocks noGrp="1"/>
          </p:cNvSpPr>
          <p:nvPr>
            <p:ph type="title" idx="7"/>
          </p:nvPr>
        </p:nvSpPr>
        <p:spPr>
          <a:xfrm>
            <a:off x="3578948" y="3613450"/>
            <a:ext cx="19860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2" name="Google Shape;392;p24"/>
          <p:cNvSpPr txBox="1">
            <a:spLocks noGrp="1"/>
          </p:cNvSpPr>
          <p:nvPr>
            <p:ph type="subTitle" idx="8"/>
          </p:nvPr>
        </p:nvSpPr>
        <p:spPr>
          <a:xfrm>
            <a:off x="3578947" y="4047575"/>
            <a:ext cx="19860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3" name="Google Shape;393;p24"/>
          <p:cNvSpPr txBox="1">
            <a:spLocks noGrp="1"/>
          </p:cNvSpPr>
          <p:nvPr>
            <p:ph type="title" idx="9"/>
          </p:nvPr>
        </p:nvSpPr>
        <p:spPr>
          <a:xfrm>
            <a:off x="6056727" y="1759050"/>
            <a:ext cx="19860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4" name="Google Shape;394;p24"/>
          <p:cNvSpPr txBox="1">
            <a:spLocks noGrp="1"/>
          </p:cNvSpPr>
          <p:nvPr>
            <p:ph type="subTitle" idx="13"/>
          </p:nvPr>
        </p:nvSpPr>
        <p:spPr>
          <a:xfrm>
            <a:off x="6056725" y="2193175"/>
            <a:ext cx="19860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5" name="Google Shape;395;p24"/>
          <p:cNvSpPr txBox="1">
            <a:spLocks noGrp="1"/>
          </p:cNvSpPr>
          <p:nvPr>
            <p:ph type="title" idx="14"/>
          </p:nvPr>
        </p:nvSpPr>
        <p:spPr>
          <a:xfrm>
            <a:off x="6056727" y="3613450"/>
            <a:ext cx="19860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6" name="Google Shape;396;p24"/>
          <p:cNvSpPr txBox="1">
            <a:spLocks noGrp="1"/>
          </p:cNvSpPr>
          <p:nvPr>
            <p:ph type="subTitle" idx="15"/>
          </p:nvPr>
        </p:nvSpPr>
        <p:spPr>
          <a:xfrm>
            <a:off x="6056725" y="4047575"/>
            <a:ext cx="19860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97" name="Google Shape;397;p24"/>
          <p:cNvGrpSpPr/>
          <p:nvPr/>
        </p:nvGrpSpPr>
        <p:grpSpPr>
          <a:xfrm>
            <a:off x="5998650" y="-257975"/>
            <a:ext cx="2644500" cy="572700"/>
            <a:chOff x="1927500" y="-111725"/>
            <a:chExt cx="2644500" cy="572700"/>
          </a:xfrm>
        </p:grpSpPr>
        <p:sp>
          <p:nvSpPr>
            <p:cNvPr id="398" name="Google Shape;398;p24"/>
            <p:cNvSpPr/>
            <p:nvPr/>
          </p:nvSpPr>
          <p:spPr>
            <a:xfrm>
              <a:off x="19275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p:nvPr/>
          </p:nvSpPr>
          <p:spPr>
            <a:xfrm>
              <a:off x="22362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p:nvPr/>
          </p:nvSpPr>
          <p:spPr>
            <a:xfrm>
              <a:off x="25449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4"/>
            <p:cNvSpPr/>
            <p:nvPr/>
          </p:nvSpPr>
          <p:spPr>
            <a:xfrm>
              <a:off x="28536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4"/>
            <p:cNvSpPr/>
            <p:nvPr/>
          </p:nvSpPr>
          <p:spPr>
            <a:xfrm>
              <a:off x="31623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4"/>
            <p:cNvSpPr/>
            <p:nvPr/>
          </p:nvSpPr>
          <p:spPr>
            <a:xfrm>
              <a:off x="34710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4"/>
            <p:cNvSpPr/>
            <p:nvPr/>
          </p:nvSpPr>
          <p:spPr>
            <a:xfrm>
              <a:off x="37797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4"/>
            <p:cNvSpPr/>
            <p:nvPr/>
          </p:nvSpPr>
          <p:spPr>
            <a:xfrm>
              <a:off x="40884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24"/>
          <p:cNvGrpSpPr/>
          <p:nvPr/>
        </p:nvGrpSpPr>
        <p:grpSpPr>
          <a:xfrm>
            <a:off x="8424000" y="3491350"/>
            <a:ext cx="279300" cy="1328475"/>
            <a:chOff x="517275" y="1223975"/>
            <a:chExt cx="279300" cy="1328475"/>
          </a:xfrm>
        </p:grpSpPr>
        <p:sp>
          <p:nvSpPr>
            <p:cNvPr id="407" name="Google Shape;407;p24"/>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4"/>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4"/>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4"/>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4"/>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4"/>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4"/>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4"/>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4"/>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4"/>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4"/>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4"/>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4"/>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4"/>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4"/>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4"/>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24"/>
          <p:cNvGrpSpPr/>
          <p:nvPr/>
        </p:nvGrpSpPr>
        <p:grpSpPr>
          <a:xfrm>
            <a:off x="-2449400" y="-1234500"/>
            <a:ext cx="3058800" cy="3058800"/>
            <a:chOff x="-920150" y="1625925"/>
            <a:chExt cx="3058800" cy="3058800"/>
          </a:xfrm>
        </p:grpSpPr>
        <p:sp>
          <p:nvSpPr>
            <p:cNvPr id="424" name="Google Shape;424;p24"/>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4"/>
            <p:cNvSpPr/>
            <p:nvPr/>
          </p:nvSpPr>
          <p:spPr>
            <a:xfrm>
              <a:off x="-686550" y="1836000"/>
              <a:ext cx="2638800" cy="263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26"/>
        <p:cNvGrpSpPr/>
        <p:nvPr/>
      </p:nvGrpSpPr>
      <p:grpSpPr>
        <a:xfrm>
          <a:off x="0" y="0"/>
          <a:ext cx="0" cy="0"/>
          <a:chOff x="0" y="0"/>
          <a:chExt cx="0" cy="0"/>
        </a:xfrm>
      </p:grpSpPr>
      <p:sp>
        <p:nvSpPr>
          <p:cNvPr id="427" name="Google Shape;427;p25"/>
          <p:cNvSpPr txBox="1">
            <a:spLocks noGrp="1"/>
          </p:cNvSpPr>
          <p:nvPr>
            <p:ph type="title"/>
          </p:nvPr>
        </p:nvSpPr>
        <p:spPr>
          <a:xfrm>
            <a:off x="2347938" y="519061"/>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8" name="Google Shape;428;p25"/>
          <p:cNvSpPr txBox="1">
            <a:spLocks noGrp="1"/>
          </p:cNvSpPr>
          <p:nvPr>
            <p:ph type="subTitle" idx="1"/>
          </p:nvPr>
        </p:nvSpPr>
        <p:spPr>
          <a:xfrm>
            <a:off x="2347900" y="1650212"/>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9" name="Google Shape;429;p25"/>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Actor"/>
                <a:ea typeface="Actor"/>
                <a:cs typeface="Actor"/>
                <a:sym typeface="Actor"/>
              </a:rPr>
              <a:t>CREDITS:</a:t>
            </a:r>
            <a:r>
              <a:rPr lang="en" sz="1200">
                <a:solidFill>
                  <a:schemeClr val="dk1"/>
                </a:solidFill>
                <a:latin typeface="Actor"/>
                <a:ea typeface="Actor"/>
                <a:cs typeface="Actor"/>
                <a:sym typeface="Actor"/>
              </a:rPr>
              <a:t> This presentation template was created by </a:t>
            </a:r>
            <a:r>
              <a:rPr lang="en" sz="1200" b="1">
                <a:solidFill>
                  <a:schemeClr val="dk1"/>
                </a:solidFill>
                <a:uFill>
                  <a:noFill/>
                </a:uFill>
                <a:latin typeface="Actor"/>
                <a:ea typeface="Actor"/>
                <a:cs typeface="Actor"/>
                <a:sym typeface="Actor"/>
                <a:hlinkClick r:id="rId2">
                  <a:extLst>
                    <a:ext uri="{A12FA001-AC4F-418D-AE19-62706E023703}">
                      <ahyp:hlinkClr xmlns:ahyp="http://schemas.microsoft.com/office/drawing/2018/hyperlinkcolor" val="tx"/>
                    </a:ext>
                  </a:extLst>
                </a:hlinkClick>
              </a:rPr>
              <a:t>Slidesgo</a:t>
            </a:r>
            <a:r>
              <a:rPr lang="en" sz="1200">
                <a:solidFill>
                  <a:schemeClr val="dk1"/>
                </a:solidFill>
                <a:latin typeface="Actor"/>
                <a:ea typeface="Actor"/>
                <a:cs typeface="Actor"/>
                <a:sym typeface="Actor"/>
              </a:rPr>
              <a:t>, and includes icons by </a:t>
            </a:r>
            <a:r>
              <a:rPr lang="en" sz="1200" b="1">
                <a:solidFill>
                  <a:schemeClr val="dk1"/>
                </a:solidFill>
                <a:uFill>
                  <a:noFill/>
                </a:uFill>
                <a:latin typeface="Actor"/>
                <a:ea typeface="Actor"/>
                <a:cs typeface="Actor"/>
                <a:sym typeface="Actor"/>
                <a:hlinkClick r:id="rId3">
                  <a:extLst>
                    <a:ext uri="{A12FA001-AC4F-418D-AE19-62706E023703}">
                      <ahyp:hlinkClr xmlns:ahyp="http://schemas.microsoft.com/office/drawing/2018/hyperlinkcolor" val="tx"/>
                    </a:ext>
                  </a:extLst>
                </a:hlinkClick>
              </a:rPr>
              <a:t>Flaticon</a:t>
            </a:r>
            <a:r>
              <a:rPr lang="en" sz="1200">
                <a:solidFill>
                  <a:schemeClr val="dk1"/>
                </a:solidFill>
                <a:latin typeface="Actor"/>
                <a:ea typeface="Actor"/>
                <a:cs typeface="Actor"/>
                <a:sym typeface="Actor"/>
              </a:rPr>
              <a:t>, and infographics &amp; images by </a:t>
            </a:r>
            <a:r>
              <a:rPr lang="en" sz="1200" b="1">
                <a:solidFill>
                  <a:schemeClr val="dk1"/>
                </a:solidFill>
                <a:uFill>
                  <a:noFill/>
                </a:uFill>
                <a:latin typeface="Actor"/>
                <a:ea typeface="Actor"/>
                <a:cs typeface="Actor"/>
                <a:sym typeface="Actor"/>
                <a:hlinkClick r:id="rId4">
                  <a:extLst>
                    <a:ext uri="{A12FA001-AC4F-418D-AE19-62706E023703}">
                      <ahyp:hlinkClr xmlns:ahyp="http://schemas.microsoft.com/office/drawing/2018/hyperlinkcolor" val="tx"/>
                    </a:ext>
                  </a:extLst>
                </a:hlinkClick>
              </a:rPr>
              <a:t>Freepik</a:t>
            </a:r>
            <a:r>
              <a:rPr lang="en" sz="1200">
                <a:solidFill>
                  <a:schemeClr val="dk1"/>
                </a:solidFill>
                <a:latin typeface="Actor"/>
                <a:ea typeface="Actor"/>
                <a:cs typeface="Actor"/>
                <a:sym typeface="Actor"/>
              </a:rPr>
              <a:t> </a:t>
            </a:r>
            <a:endParaRPr sz="1200" b="1">
              <a:solidFill>
                <a:schemeClr val="dk1"/>
              </a:solidFill>
              <a:latin typeface="Actor"/>
              <a:ea typeface="Actor"/>
              <a:cs typeface="Actor"/>
              <a:sym typeface="Actor"/>
            </a:endParaRPr>
          </a:p>
        </p:txBody>
      </p:sp>
      <p:grpSp>
        <p:nvGrpSpPr>
          <p:cNvPr id="430" name="Google Shape;430;p25"/>
          <p:cNvGrpSpPr/>
          <p:nvPr/>
        </p:nvGrpSpPr>
        <p:grpSpPr>
          <a:xfrm>
            <a:off x="5786275" y="4799325"/>
            <a:ext cx="2644500" cy="572700"/>
            <a:chOff x="1927500" y="-111725"/>
            <a:chExt cx="2644500" cy="572700"/>
          </a:xfrm>
        </p:grpSpPr>
        <p:sp>
          <p:nvSpPr>
            <p:cNvPr id="431" name="Google Shape;431;p25"/>
            <p:cNvSpPr/>
            <p:nvPr/>
          </p:nvSpPr>
          <p:spPr>
            <a:xfrm>
              <a:off x="19275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2362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p:nvPr/>
          </p:nvSpPr>
          <p:spPr>
            <a:xfrm>
              <a:off x="25449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5"/>
            <p:cNvSpPr/>
            <p:nvPr/>
          </p:nvSpPr>
          <p:spPr>
            <a:xfrm>
              <a:off x="28536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31623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4710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37797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40884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25"/>
          <p:cNvGrpSpPr/>
          <p:nvPr/>
        </p:nvGrpSpPr>
        <p:grpSpPr>
          <a:xfrm>
            <a:off x="397525" y="-74925"/>
            <a:ext cx="2644500" cy="572700"/>
            <a:chOff x="1927500" y="-111725"/>
            <a:chExt cx="2644500" cy="572700"/>
          </a:xfrm>
        </p:grpSpPr>
        <p:sp>
          <p:nvSpPr>
            <p:cNvPr id="440" name="Google Shape;440;p25"/>
            <p:cNvSpPr/>
            <p:nvPr/>
          </p:nvSpPr>
          <p:spPr>
            <a:xfrm>
              <a:off x="19275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2362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5"/>
            <p:cNvSpPr/>
            <p:nvPr/>
          </p:nvSpPr>
          <p:spPr>
            <a:xfrm>
              <a:off x="25449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p:nvPr/>
          </p:nvSpPr>
          <p:spPr>
            <a:xfrm>
              <a:off x="28536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31623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5"/>
            <p:cNvSpPr/>
            <p:nvPr/>
          </p:nvSpPr>
          <p:spPr>
            <a:xfrm>
              <a:off x="34710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5"/>
            <p:cNvSpPr/>
            <p:nvPr/>
          </p:nvSpPr>
          <p:spPr>
            <a:xfrm>
              <a:off x="37797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40884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48"/>
        <p:cNvGrpSpPr/>
        <p:nvPr/>
      </p:nvGrpSpPr>
      <p:grpSpPr>
        <a:xfrm>
          <a:off x="0" y="0"/>
          <a:ext cx="0" cy="0"/>
          <a:chOff x="0" y="0"/>
          <a:chExt cx="0" cy="0"/>
        </a:xfrm>
      </p:grpSpPr>
      <p:grpSp>
        <p:nvGrpSpPr>
          <p:cNvPr id="449" name="Google Shape;449;p26"/>
          <p:cNvGrpSpPr/>
          <p:nvPr/>
        </p:nvGrpSpPr>
        <p:grpSpPr>
          <a:xfrm flipH="1">
            <a:off x="355275" y="-257975"/>
            <a:ext cx="2644500" cy="572700"/>
            <a:chOff x="1927500" y="-111725"/>
            <a:chExt cx="2644500" cy="572700"/>
          </a:xfrm>
        </p:grpSpPr>
        <p:sp>
          <p:nvSpPr>
            <p:cNvPr id="450" name="Google Shape;450;p26"/>
            <p:cNvSpPr/>
            <p:nvPr/>
          </p:nvSpPr>
          <p:spPr>
            <a:xfrm>
              <a:off x="19275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22362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a:off x="25449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a:off x="28536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31623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34710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37797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p:cNvSpPr/>
            <p:nvPr/>
          </p:nvSpPr>
          <p:spPr>
            <a:xfrm>
              <a:off x="40884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26"/>
          <p:cNvGrpSpPr/>
          <p:nvPr/>
        </p:nvGrpSpPr>
        <p:grpSpPr>
          <a:xfrm flipH="1">
            <a:off x="8430775" y="3186550"/>
            <a:ext cx="279300" cy="1328475"/>
            <a:chOff x="517275" y="1223975"/>
            <a:chExt cx="279300" cy="1328475"/>
          </a:xfrm>
        </p:grpSpPr>
        <p:sp>
          <p:nvSpPr>
            <p:cNvPr id="459" name="Google Shape;459;p26"/>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26"/>
          <p:cNvGrpSpPr/>
          <p:nvPr/>
        </p:nvGrpSpPr>
        <p:grpSpPr>
          <a:xfrm flipH="1">
            <a:off x="-1293675" y="3443800"/>
            <a:ext cx="3058800" cy="3058800"/>
            <a:chOff x="-920150" y="1625925"/>
            <a:chExt cx="3058800" cy="3058800"/>
          </a:xfrm>
        </p:grpSpPr>
        <p:sp>
          <p:nvSpPr>
            <p:cNvPr id="476" name="Google Shape;476;p26"/>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686550" y="1836000"/>
              <a:ext cx="2638800" cy="263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78"/>
        <p:cNvGrpSpPr/>
        <p:nvPr/>
      </p:nvGrpSpPr>
      <p:grpSpPr>
        <a:xfrm>
          <a:off x="0" y="0"/>
          <a:ext cx="0" cy="0"/>
          <a:chOff x="0" y="0"/>
          <a:chExt cx="0" cy="0"/>
        </a:xfrm>
      </p:grpSpPr>
      <p:grpSp>
        <p:nvGrpSpPr>
          <p:cNvPr id="479" name="Google Shape;479;p27"/>
          <p:cNvGrpSpPr/>
          <p:nvPr/>
        </p:nvGrpSpPr>
        <p:grpSpPr>
          <a:xfrm>
            <a:off x="713225" y="1907513"/>
            <a:ext cx="449600" cy="1328475"/>
            <a:chOff x="346975" y="1223975"/>
            <a:chExt cx="449600" cy="1328475"/>
          </a:xfrm>
        </p:grpSpPr>
        <p:sp>
          <p:nvSpPr>
            <p:cNvPr id="480" name="Google Shape;480;p27"/>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27"/>
          <p:cNvGrpSpPr/>
          <p:nvPr/>
        </p:nvGrpSpPr>
        <p:grpSpPr>
          <a:xfrm>
            <a:off x="7971275" y="1907513"/>
            <a:ext cx="449600" cy="1328475"/>
            <a:chOff x="346975" y="1223975"/>
            <a:chExt cx="449600" cy="1328475"/>
          </a:xfrm>
        </p:grpSpPr>
        <p:sp>
          <p:nvSpPr>
            <p:cNvPr id="505" name="Google Shape;505;p27"/>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27"/>
          <p:cNvGrpSpPr/>
          <p:nvPr/>
        </p:nvGrpSpPr>
        <p:grpSpPr>
          <a:xfrm flipH="1">
            <a:off x="713225" y="-257975"/>
            <a:ext cx="2644500" cy="572700"/>
            <a:chOff x="1927500" y="-111725"/>
            <a:chExt cx="2644500" cy="572700"/>
          </a:xfrm>
        </p:grpSpPr>
        <p:sp>
          <p:nvSpPr>
            <p:cNvPr id="530" name="Google Shape;530;p27"/>
            <p:cNvSpPr/>
            <p:nvPr/>
          </p:nvSpPr>
          <p:spPr>
            <a:xfrm>
              <a:off x="19275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22362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25449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28536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31623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34710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37797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40884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27"/>
          <p:cNvGrpSpPr/>
          <p:nvPr/>
        </p:nvGrpSpPr>
        <p:grpSpPr>
          <a:xfrm flipH="1">
            <a:off x="7507425" y="3653350"/>
            <a:ext cx="3058800" cy="3058800"/>
            <a:chOff x="-920150" y="1625925"/>
            <a:chExt cx="3058800" cy="3058800"/>
          </a:xfrm>
        </p:grpSpPr>
        <p:sp>
          <p:nvSpPr>
            <p:cNvPr id="539" name="Google Shape;539;p27"/>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404700" y="2117850"/>
              <a:ext cx="2075100" cy="2075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grpSp>
        <p:nvGrpSpPr>
          <p:cNvPr id="42" name="Google Shape;42;p5"/>
          <p:cNvGrpSpPr/>
          <p:nvPr/>
        </p:nvGrpSpPr>
        <p:grpSpPr>
          <a:xfrm rot="-5400000" flipH="1">
            <a:off x="-1228625" y="2803150"/>
            <a:ext cx="2644500" cy="572700"/>
            <a:chOff x="1927500" y="-111725"/>
            <a:chExt cx="2644500" cy="572700"/>
          </a:xfrm>
        </p:grpSpPr>
        <p:sp>
          <p:nvSpPr>
            <p:cNvPr id="43" name="Google Shape;43;p5"/>
            <p:cNvSpPr/>
            <p:nvPr/>
          </p:nvSpPr>
          <p:spPr>
            <a:xfrm>
              <a:off x="19275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2362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25449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28536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31623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34710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37797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40884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5"/>
          <p:cNvGrpSpPr/>
          <p:nvPr/>
        </p:nvGrpSpPr>
        <p:grpSpPr>
          <a:xfrm rot="5400000">
            <a:off x="4347188" y="4169125"/>
            <a:ext cx="449600" cy="1328475"/>
            <a:chOff x="346975" y="1223975"/>
            <a:chExt cx="449600" cy="1328475"/>
          </a:xfrm>
        </p:grpSpPr>
        <p:sp>
          <p:nvSpPr>
            <p:cNvPr id="52" name="Google Shape;52;p5"/>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 name="Google Shape;77;p5"/>
          <p:cNvSpPr txBox="1">
            <a:spLocks noGrp="1"/>
          </p:cNvSpPr>
          <p:nvPr>
            <p:ph type="title" idx="2"/>
          </p:nvPr>
        </p:nvSpPr>
        <p:spPr>
          <a:xfrm>
            <a:off x="1464614" y="3427697"/>
            <a:ext cx="2742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5"/>
          <p:cNvSpPr txBox="1">
            <a:spLocks noGrp="1"/>
          </p:cNvSpPr>
          <p:nvPr>
            <p:ph type="title" idx="3"/>
          </p:nvPr>
        </p:nvSpPr>
        <p:spPr>
          <a:xfrm>
            <a:off x="4936786" y="3427697"/>
            <a:ext cx="2742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5"/>
          <p:cNvSpPr txBox="1">
            <a:spLocks noGrp="1"/>
          </p:cNvSpPr>
          <p:nvPr>
            <p:ph type="subTitle" idx="1"/>
          </p:nvPr>
        </p:nvSpPr>
        <p:spPr>
          <a:xfrm>
            <a:off x="4936775" y="3901700"/>
            <a:ext cx="2742600" cy="55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5"/>
          <p:cNvSpPr txBox="1">
            <a:spLocks noGrp="1"/>
          </p:cNvSpPr>
          <p:nvPr>
            <p:ph type="subTitle" idx="4"/>
          </p:nvPr>
        </p:nvSpPr>
        <p:spPr>
          <a:xfrm>
            <a:off x="1464625" y="3901700"/>
            <a:ext cx="2742600" cy="55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lt1"/>
            </a:gs>
            <a:gs pos="100000">
              <a:schemeClr val="accent5"/>
            </a:gs>
          </a:gsLst>
          <a:lin ang="16198662" scaled="0"/>
        </a:gradFill>
        <a:effectLst/>
      </p:bgPr>
    </p:bg>
    <p:spTree>
      <p:nvGrpSpPr>
        <p:cNvPr id="1" name="Shape 81"/>
        <p:cNvGrpSpPr/>
        <p:nvPr/>
      </p:nvGrpSpPr>
      <p:grpSpPr>
        <a:xfrm>
          <a:off x="0" y="0"/>
          <a:ext cx="0" cy="0"/>
          <a:chOff x="0" y="0"/>
          <a:chExt cx="0" cy="0"/>
        </a:xfrm>
      </p:grpSpPr>
      <p:sp>
        <p:nvSpPr>
          <p:cNvPr id="82" name="Google Shape;8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3" name="Google Shape;83;p6"/>
          <p:cNvGrpSpPr/>
          <p:nvPr/>
        </p:nvGrpSpPr>
        <p:grpSpPr>
          <a:xfrm>
            <a:off x="299300" y="-223925"/>
            <a:ext cx="2644500" cy="572700"/>
            <a:chOff x="1927500" y="-111725"/>
            <a:chExt cx="2644500" cy="572700"/>
          </a:xfrm>
        </p:grpSpPr>
        <p:sp>
          <p:nvSpPr>
            <p:cNvPr id="84" name="Google Shape;84;p6"/>
            <p:cNvSpPr/>
            <p:nvPr/>
          </p:nvSpPr>
          <p:spPr>
            <a:xfrm>
              <a:off x="19275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a:off x="22362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25449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28536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31623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34710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37797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40884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5"/>
        <p:cNvGrpSpPr/>
        <p:nvPr/>
      </p:nvGrpSpPr>
      <p:grpSpPr>
        <a:xfrm>
          <a:off x="0" y="0"/>
          <a:ext cx="0" cy="0"/>
          <a:chOff x="0" y="0"/>
          <a:chExt cx="0" cy="0"/>
        </a:xfrm>
      </p:grpSpPr>
      <p:sp>
        <p:nvSpPr>
          <p:cNvPr id="106" name="Google Shape;106;p8"/>
          <p:cNvSpPr>
            <a:spLocks noGrp="1"/>
          </p:cNvSpPr>
          <p:nvPr>
            <p:ph type="pic" idx="2"/>
          </p:nvPr>
        </p:nvSpPr>
        <p:spPr>
          <a:xfrm>
            <a:off x="-2241850" y="-273050"/>
            <a:ext cx="5704800" cy="5704800"/>
          </a:xfrm>
          <a:prstGeom prst="ellipse">
            <a:avLst/>
          </a:prstGeom>
          <a:noFill/>
          <a:ln>
            <a:noFill/>
          </a:ln>
        </p:spPr>
      </p:sp>
      <p:sp>
        <p:nvSpPr>
          <p:cNvPr id="107" name="Google Shape;107;p8"/>
          <p:cNvSpPr txBox="1">
            <a:spLocks noGrp="1"/>
          </p:cNvSpPr>
          <p:nvPr>
            <p:ph type="title"/>
          </p:nvPr>
        </p:nvSpPr>
        <p:spPr>
          <a:xfrm>
            <a:off x="3546175" y="1659888"/>
            <a:ext cx="4884900" cy="1823700"/>
          </a:xfrm>
          <a:prstGeom prst="rect">
            <a:avLst/>
          </a:prstGeom>
        </p:spPr>
        <p:txBody>
          <a:bodyPr spcFirstLastPara="1" wrap="square" lIns="91425" tIns="91425" rIns="91425" bIns="91425" anchor="ctr" anchorCtr="0">
            <a:noAutofit/>
          </a:bodyPr>
          <a:lstStyle>
            <a:lvl1pPr lvl="0" algn="r">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08" name="Google Shape;108;p8"/>
          <p:cNvGrpSpPr/>
          <p:nvPr/>
        </p:nvGrpSpPr>
        <p:grpSpPr>
          <a:xfrm>
            <a:off x="6175025" y="4759550"/>
            <a:ext cx="2644500" cy="572700"/>
            <a:chOff x="1927500" y="-111725"/>
            <a:chExt cx="2644500" cy="572700"/>
          </a:xfrm>
        </p:grpSpPr>
        <p:sp>
          <p:nvSpPr>
            <p:cNvPr id="109" name="Google Shape;109;p8"/>
            <p:cNvSpPr/>
            <p:nvPr/>
          </p:nvSpPr>
          <p:spPr>
            <a:xfrm>
              <a:off x="19275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a:off x="22362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25449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28536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31623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34710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37797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40884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8"/>
          <p:cNvGrpSpPr/>
          <p:nvPr/>
        </p:nvGrpSpPr>
        <p:grpSpPr>
          <a:xfrm>
            <a:off x="2830675" y="4524625"/>
            <a:ext cx="3058800" cy="3058800"/>
            <a:chOff x="-920150" y="1625925"/>
            <a:chExt cx="3058800" cy="3058800"/>
          </a:xfrm>
        </p:grpSpPr>
        <p:sp>
          <p:nvSpPr>
            <p:cNvPr id="118" name="Google Shape;118;p8"/>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735675" y="1786875"/>
              <a:ext cx="2736900" cy="273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0"/>
        <p:cNvGrpSpPr/>
        <p:nvPr/>
      </p:nvGrpSpPr>
      <p:grpSpPr>
        <a:xfrm>
          <a:off x="0" y="0"/>
          <a:ext cx="0" cy="0"/>
          <a:chOff x="0" y="0"/>
          <a:chExt cx="0" cy="0"/>
        </a:xfrm>
      </p:grpSpPr>
      <p:sp>
        <p:nvSpPr>
          <p:cNvPr id="121" name="Google Shape;121;p9"/>
          <p:cNvSpPr>
            <a:spLocks noGrp="1"/>
          </p:cNvSpPr>
          <p:nvPr>
            <p:ph type="pic" idx="2"/>
          </p:nvPr>
        </p:nvSpPr>
        <p:spPr>
          <a:xfrm flipH="1">
            <a:off x="5595300" y="-161300"/>
            <a:ext cx="5481300" cy="5481300"/>
          </a:xfrm>
          <a:prstGeom prst="ellipse">
            <a:avLst/>
          </a:prstGeom>
          <a:noFill/>
          <a:ln>
            <a:noFill/>
          </a:ln>
        </p:spPr>
      </p:sp>
      <p:sp>
        <p:nvSpPr>
          <p:cNvPr id="122" name="Google Shape;122;p9"/>
          <p:cNvSpPr txBox="1">
            <a:spLocks noGrp="1"/>
          </p:cNvSpPr>
          <p:nvPr>
            <p:ph type="title"/>
          </p:nvPr>
        </p:nvSpPr>
        <p:spPr>
          <a:xfrm>
            <a:off x="834300" y="1546950"/>
            <a:ext cx="4205100" cy="104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 name="Google Shape;123;p9"/>
          <p:cNvSpPr txBox="1">
            <a:spLocks noGrp="1"/>
          </p:cNvSpPr>
          <p:nvPr>
            <p:ph type="subTitle" idx="1"/>
          </p:nvPr>
        </p:nvSpPr>
        <p:spPr>
          <a:xfrm>
            <a:off x="834300" y="2612317"/>
            <a:ext cx="4205100" cy="771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24" name="Google Shape;124;p9"/>
          <p:cNvGrpSpPr/>
          <p:nvPr/>
        </p:nvGrpSpPr>
        <p:grpSpPr>
          <a:xfrm>
            <a:off x="-1687550" y="-1584975"/>
            <a:ext cx="3058800" cy="3058800"/>
            <a:chOff x="-920150" y="1625925"/>
            <a:chExt cx="3058800" cy="3058800"/>
          </a:xfrm>
        </p:grpSpPr>
        <p:sp>
          <p:nvSpPr>
            <p:cNvPr id="125" name="Google Shape;125;p9"/>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568975" y="1953575"/>
              <a:ext cx="2403600" cy="2403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7"/>
        <p:cNvGrpSpPr/>
        <p:nvPr/>
      </p:nvGrpSpPr>
      <p:grpSpPr>
        <a:xfrm>
          <a:off x="0" y="0"/>
          <a:ext cx="0" cy="0"/>
          <a:chOff x="0" y="0"/>
          <a:chExt cx="0" cy="0"/>
        </a:xfrm>
      </p:grpSpPr>
      <p:sp>
        <p:nvSpPr>
          <p:cNvPr id="128" name="Google Shape;128;p10"/>
          <p:cNvSpPr txBox="1">
            <a:spLocks noGrp="1"/>
          </p:cNvSpPr>
          <p:nvPr>
            <p:ph type="title"/>
          </p:nvPr>
        </p:nvSpPr>
        <p:spPr>
          <a:xfrm>
            <a:off x="713225" y="3462150"/>
            <a:ext cx="4566300" cy="1146300"/>
          </a:xfrm>
          <a:prstGeom prst="rect">
            <a:avLst/>
          </a:prstGeom>
          <a:gradFill>
            <a:gsLst>
              <a:gs pos="0">
                <a:schemeClr val="lt1"/>
              </a:gs>
              <a:gs pos="100000">
                <a:schemeClr val="accent5"/>
              </a:gs>
            </a:gsLst>
            <a:lin ang="16198662" scaled="0"/>
          </a:gra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29" name="Google Shape;129;p10"/>
          <p:cNvGrpSpPr/>
          <p:nvPr/>
        </p:nvGrpSpPr>
        <p:grpSpPr>
          <a:xfrm rot="5400000" flipH="1">
            <a:off x="-1235475" y="1466000"/>
            <a:ext cx="2644500" cy="572700"/>
            <a:chOff x="1927500" y="-111725"/>
            <a:chExt cx="2644500" cy="572700"/>
          </a:xfrm>
        </p:grpSpPr>
        <p:sp>
          <p:nvSpPr>
            <p:cNvPr id="130" name="Google Shape;130;p10"/>
            <p:cNvSpPr/>
            <p:nvPr/>
          </p:nvSpPr>
          <p:spPr>
            <a:xfrm>
              <a:off x="19275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a:off x="22362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0"/>
            <p:cNvSpPr/>
            <p:nvPr/>
          </p:nvSpPr>
          <p:spPr>
            <a:xfrm>
              <a:off x="25449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0"/>
            <p:cNvSpPr/>
            <p:nvPr/>
          </p:nvSpPr>
          <p:spPr>
            <a:xfrm>
              <a:off x="28536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0"/>
            <p:cNvSpPr/>
            <p:nvPr/>
          </p:nvSpPr>
          <p:spPr>
            <a:xfrm>
              <a:off x="31623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0"/>
            <p:cNvSpPr/>
            <p:nvPr/>
          </p:nvSpPr>
          <p:spPr>
            <a:xfrm>
              <a:off x="34710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0"/>
            <p:cNvSpPr/>
            <p:nvPr/>
          </p:nvSpPr>
          <p:spPr>
            <a:xfrm>
              <a:off x="37797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0"/>
            <p:cNvSpPr/>
            <p:nvPr/>
          </p:nvSpPr>
          <p:spPr>
            <a:xfrm>
              <a:off x="40884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8"/>
        <p:cNvGrpSpPr/>
        <p:nvPr/>
      </p:nvGrpSpPr>
      <p:grpSpPr>
        <a:xfrm>
          <a:off x="0" y="0"/>
          <a:ext cx="0" cy="0"/>
          <a:chOff x="0" y="0"/>
          <a:chExt cx="0" cy="0"/>
        </a:xfrm>
      </p:grpSpPr>
      <p:sp>
        <p:nvSpPr>
          <p:cNvPr id="139" name="Google Shape;139;p11"/>
          <p:cNvSpPr>
            <a:spLocks noGrp="1"/>
          </p:cNvSpPr>
          <p:nvPr>
            <p:ph type="pic" idx="2"/>
          </p:nvPr>
        </p:nvSpPr>
        <p:spPr>
          <a:xfrm>
            <a:off x="5807400" y="-139700"/>
            <a:ext cx="5438100" cy="5438100"/>
          </a:xfrm>
          <a:prstGeom prst="ellipse">
            <a:avLst/>
          </a:prstGeom>
          <a:noFill/>
          <a:ln>
            <a:noFill/>
          </a:ln>
        </p:spPr>
      </p:sp>
      <p:sp>
        <p:nvSpPr>
          <p:cNvPr id="140" name="Google Shape;140;p11"/>
          <p:cNvSpPr txBox="1">
            <a:spLocks noGrp="1"/>
          </p:cNvSpPr>
          <p:nvPr>
            <p:ph type="title" hasCustomPrompt="1"/>
          </p:nvPr>
        </p:nvSpPr>
        <p:spPr>
          <a:xfrm>
            <a:off x="713225" y="1712700"/>
            <a:ext cx="4973700" cy="119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1" name="Google Shape;141;p11"/>
          <p:cNvSpPr txBox="1">
            <a:spLocks noGrp="1"/>
          </p:cNvSpPr>
          <p:nvPr>
            <p:ph type="subTitle" idx="1"/>
          </p:nvPr>
        </p:nvSpPr>
        <p:spPr>
          <a:xfrm>
            <a:off x="713225" y="2947750"/>
            <a:ext cx="4275900" cy="363900"/>
          </a:xfrm>
          <a:prstGeom prst="rect">
            <a:avLst/>
          </a:prstGeom>
          <a:gradFill>
            <a:gsLst>
              <a:gs pos="0">
                <a:schemeClr val="accent4"/>
              </a:gs>
              <a:gs pos="56000">
                <a:schemeClr val="accent3"/>
              </a:gs>
              <a:gs pos="100000">
                <a:schemeClr val="accent3"/>
              </a:gs>
            </a:gsLst>
            <a:lin ang="5400700" scaled="0"/>
          </a:gradFill>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atin typeface="Lato"/>
                <a:ea typeface="Lato"/>
                <a:cs typeface="Lato"/>
                <a:sym typeface="Lato"/>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42" name="Google Shape;142;p11"/>
          <p:cNvGrpSpPr/>
          <p:nvPr/>
        </p:nvGrpSpPr>
        <p:grpSpPr>
          <a:xfrm>
            <a:off x="3635550" y="-142600"/>
            <a:ext cx="2644500" cy="572700"/>
            <a:chOff x="1927500" y="-111725"/>
            <a:chExt cx="2644500" cy="572700"/>
          </a:xfrm>
        </p:grpSpPr>
        <p:sp>
          <p:nvSpPr>
            <p:cNvPr id="143" name="Google Shape;143;p11"/>
            <p:cNvSpPr/>
            <p:nvPr/>
          </p:nvSpPr>
          <p:spPr>
            <a:xfrm>
              <a:off x="19275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22362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25449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a:off x="28536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a:off x="31623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a:off x="34710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37797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a:off x="4088400" y="-111725"/>
              <a:ext cx="483600" cy="572700"/>
            </a:xfrm>
            <a:prstGeom prst="parallelogram">
              <a:avLst>
                <a:gd name="adj" fmla="val 54942"/>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accent5"/>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a:buNone/>
              <a:defRPr sz="3500" b="1" i="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i="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i="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i="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i="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i="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i="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i="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i="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1pPr>
            <a:lvl2pPr marL="914400" lvl="1"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2pPr>
            <a:lvl3pPr marL="1371600" lvl="2"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3pPr>
            <a:lvl4pPr marL="1828800" lvl="3"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4pPr>
            <a:lvl5pPr marL="2286000" lvl="4"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5pPr>
            <a:lvl6pPr marL="2743200" lvl="5"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6pPr>
            <a:lvl7pPr marL="3200400" lvl="6"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7pPr>
            <a:lvl8pPr marL="3657600" lvl="7"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8pPr>
            <a:lvl9pPr marL="4114800" lvl="8"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31.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grpSp>
        <p:nvGrpSpPr>
          <p:cNvPr id="559" name="Google Shape;559;p31"/>
          <p:cNvGrpSpPr/>
          <p:nvPr/>
        </p:nvGrpSpPr>
        <p:grpSpPr>
          <a:xfrm>
            <a:off x="-1309175" y="-1686050"/>
            <a:ext cx="3058800" cy="3058800"/>
            <a:chOff x="-920150" y="1625925"/>
            <a:chExt cx="3058800" cy="3058800"/>
          </a:xfrm>
        </p:grpSpPr>
        <p:sp>
          <p:nvSpPr>
            <p:cNvPr id="560" name="Google Shape;560;p31"/>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568975" y="1953575"/>
              <a:ext cx="2403600" cy="2403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31"/>
          <p:cNvGrpSpPr/>
          <p:nvPr/>
        </p:nvGrpSpPr>
        <p:grpSpPr>
          <a:xfrm rot="5400000">
            <a:off x="934348" y="3828526"/>
            <a:ext cx="449600" cy="1328475"/>
            <a:chOff x="346975" y="1223975"/>
            <a:chExt cx="449600" cy="1328475"/>
          </a:xfrm>
        </p:grpSpPr>
        <p:sp>
          <p:nvSpPr>
            <p:cNvPr id="563" name="Google Shape;563;p31"/>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Placeholder 6">
            <a:extLst>
              <a:ext uri="{FF2B5EF4-FFF2-40B4-BE49-F238E27FC236}">
                <a16:creationId xmlns:a16="http://schemas.microsoft.com/office/drawing/2014/main" id="{D4D9F2DC-0C16-FA1A-3854-B0B2AF0AF0F7}"/>
              </a:ext>
            </a:extLst>
          </p:cNvPr>
          <p:cNvPicPr>
            <a:picLocks noGrp="1" noChangeAspect="1"/>
          </p:cNvPicPr>
          <p:nvPr>
            <p:ph type="pic" idx="2"/>
          </p:nvPr>
        </p:nvPicPr>
        <p:blipFill>
          <a:blip r:embed="rId3"/>
          <a:srcRect t="1077" b="1077"/>
          <a:stretch>
            <a:fillRect/>
          </a:stretch>
        </p:blipFill>
        <p:spPr>
          <a:xfrm>
            <a:off x="3449444" y="169113"/>
            <a:ext cx="1947744" cy="2004983"/>
          </a:xfrm>
        </p:spPr>
      </p:pic>
      <p:sp>
        <p:nvSpPr>
          <p:cNvPr id="10" name="TextBox 9">
            <a:extLst>
              <a:ext uri="{FF2B5EF4-FFF2-40B4-BE49-F238E27FC236}">
                <a16:creationId xmlns:a16="http://schemas.microsoft.com/office/drawing/2014/main" id="{BA532D7F-F3A8-4B76-EA09-5AF97D03F11A}"/>
              </a:ext>
            </a:extLst>
          </p:cNvPr>
          <p:cNvSpPr txBox="1"/>
          <p:nvPr/>
        </p:nvSpPr>
        <p:spPr>
          <a:xfrm>
            <a:off x="2908431" y="1773986"/>
            <a:ext cx="3385037" cy="400110"/>
          </a:xfrm>
          <a:prstGeom prst="rect">
            <a:avLst/>
          </a:prstGeom>
          <a:noFill/>
        </p:spPr>
        <p:txBody>
          <a:bodyPr wrap="square" rtlCol="0">
            <a:spAutoFit/>
          </a:bodyPr>
          <a:lstStyle/>
          <a:p>
            <a:r>
              <a:rPr lang="en-IN" sz="2000" b="1" dirty="0">
                <a:solidFill>
                  <a:schemeClr val="tx1"/>
                </a:solidFill>
              </a:rPr>
              <a:t>Track | Train | Transform</a:t>
            </a:r>
          </a:p>
        </p:txBody>
      </p:sp>
      <p:grpSp>
        <p:nvGrpSpPr>
          <p:cNvPr id="19" name="Group 18">
            <a:extLst>
              <a:ext uri="{FF2B5EF4-FFF2-40B4-BE49-F238E27FC236}">
                <a16:creationId xmlns:a16="http://schemas.microsoft.com/office/drawing/2014/main" id="{29502965-9F8E-D1B5-65DA-E8360FD07B27}"/>
              </a:ext>
            </a:extLst>
          </p:cNvPr>
          <p:cNvGrpSpPr/>
          <p:nvPr/>
        </p:nvGrpSpPr>
        <p:grpSpPr>
          <a:xfrm>
            <a:off x="1810549" y="2571749"/>
            <a:ext cx="5580802" cy="1921013"/>
            <a:chOff x="2972054" y="2088995"/>
            <a:chExt cx="3199891" cy="1378592"/>
          </a:xfrm>
          <a:solidFill>
            <a:srgbClr val="1AB8B7"/>
          </a:solidFill>
        </p:grpSpPr>
        <p:sp>
          <p:nvSpPr>
            <p:cNvPr id="18" name="Rectangle: Rounded Corners 17">
              <a:extLst>
                <a:ext uri="{FF2B5EF4-FFF2-40B4-BE49-F238E27FC236}">
                  <a16:creationId xmlns:a16="http://schemas.microsoft.com/office/drawing/2014/main" id="{4FD4FA43-C1D3-21B9-9515-B3E2DD58E792}"/>
                </a:ext>
              </a:extLst>
            </p:cNvPr>
            <p:cNvSpPr/>
            <p:nvPr/>
          </p:nvSpPr>
          <p:spPr>
            <a:xfrm>
              <a:off x="2972054" y="2088995"/>
              <a:ext cx="3199891" cy="1378592"/>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1AB8B7"/>
                </a:solidFill>
              </a:endParaRPr>
            </a:p>
          </p:txBody>
        </p:sp>
        <p:sp>
          <p:nvSpPr>
            <p:cNvPr id="17" name="TextBox 16">
              <a:extLst>
                <a:ext uri="{FF2B5EF4-FFF2-40B4-BE49-F238E27FC236}">
                  <a16:creationId xmlns:a16="http://schemas.microsoft.com/office/drawing/2014/main" id="{B16954CE-8C3C-C69D-6B4F-329DC5C7D332}"/>
                </a:ext>
              </a:extLst>
            </p:cNvPr>
            <p:cNvSpPr txBox="1"/>
            <p:nvPr/>
          </p:nvSpPr>
          <p:spPr>
            <a:xfrm>
              <a:off x="3352590" y="2269083"/>
              <a:ext cx="2438819" cy="908529"/>
            </a:xfrm>
            <a:prstGeom prst="rect">
              <a:avLst/>
            </a:prstGeom>
            <a:grpFill/>
          </p:spPr>
          <p:txBody>
            <a:bodyPr wrap="none" rtlCol="0">
              <a:spAutoFit/>
            </a:bodyPr>
            <a:lstStyle/>
            <a:p>
              <a:r>
                <a:rPr lang="en-IN" sz="1800" dirty="0">
                  <a:solidFill>
                    <a:schemeClr val="tx1"/>
                  </a:solidFill>
                </a:rPr>
                <a:t>Group 11</a:t>
              </a:r>
            </a:p>
            <a:p>
              <a:r>
                <a:rPr lang="en-IN" sz="1800" dirty="0">
                  <a:solidFill>
                    <a:schemeClr val="tx1"/>
                  </a:solidFill>
                </a:rPr>
                <a:t>Kishan Thakor       (202201217)</a:t>
              </a:r>
            </a:p>
            <a:p>
              <a:r>
                <a:rPr lang="en-IN" sz="1800" dirty="0">
                  <a:solidFill>
                    <a:schemeClr val="tx1"/>
                  </a:solidFill>
                </a:rPr>
                <a:t>Heman Chauhan   (202201267)</a:t>
              </a:r>
            </a:p>
            <a:p>
              <a:r>
                <a:rPr lang="en-IN" sz="1800" dirty="0">
                  <a:solidFill>
                    <a:schemeClr val="tx1"/>
                  </a:solidFill>
                </a:rPr>
                <a:t>Kishan Pansuriya  (202201504)</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0">
          <a:extLst>
            <a:ext uri="{FF2B5EF4-FFF2-40B4-BE49-F238E27FC236}">
              <a16:creationId xmlns:a16="http://schemas.microsoft.com/office/drawing/2014/main" id="{710934C1-89B2-A7F8-DBE3-8433AC6572E7}"/>
            </a:ext>
          </a:extLst>
        </p:cNvPr>
        <p:cNvGrpSpPr/>
        <p:nvPr/>
      </p:nvGrpSpPr>
      <p:grpSpPr>
        <a:xfrm>
          <a:off x="0" y="0"/>
          <a:ext cx="0" cy="0"/>
          <a:chOff x="0" y="0"/>
          <a:chExt cx="0" cy="0"/>
        </a:xfrm>
      </p:grpSpPr>
      <p:sp>
        <p:nvSpPr>
          <p:cNvPr id="591" name="Google Shape;591;p32">
            <a:extLst>
              <a:ext uri="{FF2B5EF4-FFF2-40B4-BE49-F238E27FC236}">
                <a16:creationId xmlns:a16="http://schemas.microsoft.com/office/drawing/2014/main" id="{94D55CAF-A848-9DBC-8705-06AA01399612}"/>
              </a:ext>
            </a:extLst>
          </p:cNvPr>
          <p:cNvSpPr txBox="1">
            <a:spLocks noGrp="1"/>
          </p:cNvSpPr>
          <p:nvPr>
            <p:ph type="title"/>
          </p:nvPr>
        </p:nvSpPr>
        <p:spPr>
          <a:xfrm>
            <a:off x="104079" y="84953"/>
            <a:ext cx="1849723" cy="35062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en-IN" dirty="0"/>
            </a:br>
            <a:br>
              <a:rPr lang="en-IN" dirty="0"/>
            </a:br>
            <a:br>
              <a:rPr lang="en-IN" dirty="0"/>
            </a:br>
            <a:r>
              <a:rPr lang="en-IN" sz="2500"/>
              <a:t>User Persona</a:t>
            </a:r>
          </a:p>
        </p:txBody>
      </p:sp>
      <p:grpSp>
        <p:nvGrpSpPr>
          <p:cNvPr id="596" name="Google Shape;596;p32">
            <a:extLst>
              <a:ext uri="{FF2B5EF4-FFF2-40B4-BE49-F238E27FC236}">
                <a16:creationId xmlns:a16="http://schemas.microsoft.com/office/drawing/2014/main" id="{0D6B4524-5424-1C6E-2973-FF517E90876A}"/>
              </a:ext>
            </a:extLst>
          </p:cNvPr>
          <p:cNvGrpSpPr/>
          <p:nvPr/>
        </p:nvGrpSpPr>
        <p:grpSpPr>
          <a:xfrm rot="5400000">
            <a:off x="1816676" y="4034238"/>
            <a:ext cx="449600" cy="1328475"/>
            <a:chOff x="346975" y="1223975"/>
            <a:chExt cx="449600" cy="1328475"/>
          </a:xfrm>
        </p:grpSpPr>
        <p:sp>
          <p:nvSpPr>
            <p:cNvPr id="597" name="Google Shape;597;p32">
              <a:extLst>
                <a:ext uri="{FF2B5EF4-FFF2-40B4-BE49-F238E27FC236}">
                  <a16:creationId xmlns:a16="http://schemas.microsoft.com/office/drawing/2014/main" id="{A5677D2A-DEF9-EC6D-C4B3-5467399476CF}"/>
                </a:ext>
              </a:extLst>
            </p:cNvPr>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a:extLst>
                <a:ext uri="{FF2B5EF4-FFF2-40B4-BE49-F238E27FC236}">
                  <a16:creationId xmlns:a16="http://schemas.microsoft.com/office/drawing/2014/main" id="{33195D45-4860-FD9F-2BE9-76DB348B3711}"/>
                </a:ext>
              </a:extLst>
            </p:cNvPr>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a:extLst>
                <a:ext uri="{FF2B5EF4-FFF2-40B4-BE49-F238E27FC236}">
                  <a16:creationId xmlns:a16="http://schemas.microsoft.com/office/drawing/2014/main" id="{A2359362-00F5-8B76-91A8-FE0D148B7E6F}"/>
                </a:ext>
              </a:extLst>
            </p:cNvPr>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a:extLst>
                <a:ext uri="{FF2B5EF4-FFF2-40B4-BE49-F238E27FC236}">
                  <a16:creationId xmlns:a16="http://schemas.microsoft.com/office/drawing/2014/main" id="{8AA3A771-2E10-0D4A-4B21-1B926671AD7E}"/>
                </a:ext>
              </a:extLst>
            </p:cNvPr>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a:extLst>
                <a:ext uri="{FF2B5EF4-FFF2-40B4-BE49-F238E27FC236}">
                  <a16:creationId xmlns:a16="http://schemas.microsoft.com/office/drawing/2014/main" id="{D4914001-38B5-0EA8-CCB6-C8B550C0E80A}"/>
                </a:ext>
              </a:extLst>
            </p:cNvPr>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a:extLst>
                <a:ext uri="{FF2B5EF4-FFF2-40B4-BE49-F238E27FC236}">
                  <a16:creationId xmlns:a16="http://schemas.microsoft.com/office/drawing/2014/main" id="{BE7F327E-FDDA-B97E-CA97-AA03AEB5B795}"/>
                </a:ext>
              </a:extLst>
            </p:cNvPr>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a:extLst>
                <a:ext uri="{FF2B5EF4-FFF2-40B4-BE49-F238E27FC236}">
                  <a16:creationId xmlns:a16="http://schemas.microsoft.com/office/drawing/2014/main" id="{6F3EEB72-C0A2-7ECC-C982-2704D477B4D0}"/>
                </a:ext>
              </a:extLst>
            </p:cNvPr>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a:extLst>
                <a:ext uri="{FF2B5EF4-FFF2-40B4-BE49-F238E27FC236}">
                  <a16:creationId xmlns:a16="http://schemas.microsoft.com/office/drawing/2014/main" id="{F49706C6-EE99-53C1-C416-6CF3BE1408A2}"/>
                </a:ext>
              </a:extLst>
            </p:cNvPr>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a:extLst>
                <a:ext uri="{FF2B5EF4-FFF2-40B4-BE49-F238E27FC236}">
                  <a16:creationId xmlns:a16="http://schemas.microsoft.com/office/drawing/2014/main" id="{FE476E2B-507C-8F89-7F25-29DBCCFC3E6F}"/>
                </a:ext>
              </a:extLst>
            </p:cNvPr>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a:extLst>
                <a:ext uri="{FF2B5EF4-FFF2-40B4-BE49-F238E27FC236}">
                  <a16:creationId xmlns:a16="http://schemas.microsoft.com/office/drawing/2014/main" id="{D4B3540D-4ABF-B669-A17C-EBEF0F176082}"/>
                </a:ext>
              </a:extLst>
            </p:cNvPr>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a:extLst>
                <a:ext uri="{FF2B5EF4-FFF2-40B4-BE49-F238E27FC236}">
                  <a16:creationId xmlns:a16="http://schemas.microsoft.com/office/drawing/2014/main" id="{670A693D-2341-D34C-597E-D1ABB634B251}"/>
                </a:ext>
              </a:extLst>
            </p:cNvPr>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a:extLst>
                <a:ext uri="{FF2B5EF4-FFF2-40B4-BE49-F238E27FC236}">
                  <a16:creationId xmlns:a16="http://schemas.microsoft.com/office/drawing/2014/main" id="{581EABAF-4FCD-DB7A-DEB9-D14700A03211}"/>
                </a:ext>
              </a:extLst>
            </p:cNvPr>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a:extLst>
                <a:ext uri="{FF2B5EF4-FFF2-40B4-BE49-F238E27FC236}">
                  <a16:creationId xmlns:a16="http://schemas.microsoft.com/office/drawing/2014/main" id="{0BE885B9-CFC9-085B-FEC3-D00BC10CE8E3}"/>
                </a:ext>
              </a:extLst>
            </p:cNvPr>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a:extLst>
                <a:ext uri="{FF2B5EF4-FFF2-40B4-BE49-F238E27FC236}">
                  <a16:creationId xmlns:a16="http://schemas.microsoft.com/office/drawing/2014/main" id="{2D900FFA-0071-B4D8-BC6F-194EA6640062}"/>
                </a:ext>
              </a:extLst>
            </p:cNvPr>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a:extLst>
                <a:ext uri="{FF2B5EF4-FFF2-40B4-BE49-F238E27FC236}">
                  <a16:creationId xmlns:a16="http://schemas.microsoft.com/office/drawing/2014/main" id="{99CB228E-7692-E32E-44E3-8854609362C8}"/>
                </a:ext>
              </a:extLst>
            </p:cNvPr>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a:extLst>
                <a:ext uri="{FF2B5EF4-FFF2-40B4-BE49-F238E27FC236}">
                  <a16:creationId xmlns:a16="http://schemas.microsoft.com/office/drawing/2014/main" id="{9A3BAEC2-19BF-CDEB-7B50-72180CE82393}"/>
                </a:ext>
              </a:extLst>
            </p:cNvPr>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a:extLst>
                <a:ext uri="{FF2B5EF4-FFF2-40B4-BE49-F238E27FC236}">
                  <a16:creationId xmlns:a16="http://schemas.microsoft.com/office/drawing/2014/main" id="{116A8FC3-6BA4-727D-D8B3-CCB49A25B89C}"/>
                </a:ext>
              </a:extLst>
            </p:cNvPr>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a:extLst>
                <a:ext uri="{FF2B5EF4-FFF2-40B4-BE49-F238E27FC236}">
                  <a16:creationId xmlns:a16="http://schemas.microsoft.com/office/drawing/2014/main" id="{753559E3-CD47-3FDD-EDAC-1ADB102AA57B}"/>
                </a:ext>
              </a:extLst>
            </p:cNvPr>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a:extLst>
                <a:ext uri="{FF2B5EF4-FFF2-40B4-BE49-F238E27FC236}">
                  <a16:creationId xmlns:a16="http://schemas.microsoft.com/office/drawing/2014/main" id="{C462E664-5D78-C5E7-2939-C488ADB88A8F}"/>
                </a:ext>
              </a:extLst>
            </p:cNvPr>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a:extLst>
                <a:ext uri="{FF2B5EF4-FFF2-40B4-BE49-F238E27FC236}">
                  <a16:creationId xmlns:a16="http://schemas.microsoft.com/office/drawing/2014/main" id="{4CB98060-89E0-22F8-F1FB-83B5D553A9C8}"/>
                </a:ext>
              </a:extLst>
            </p:cNvPr>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a:extLst>
                <a:ext uri="{FF2B5EF4-FFF2-40B4-BE49-F238E27FC236}">
                  <a16:creationId xmlns:a16="http://schemas.microsoft.com/office/drawing/2014/main" id="{AF3B3247-9BA7-EAF9-72C6-B44BBE47D2F5}"/>
                </a:ext>
              </a:extLst>
            </p:cNvPr>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a:extLst>
                <a:ext uri="{FF2B5EF4-FFF2-40B4-BE49-F238E27FC236}">
                  <a16:creationId xmlns:a16="http://schemas.microsoft.com/office/drawing/2014/main" id="{DD94D669-7C1F-E28F-3348-58F3F9C41CDB}"/>
                </a:ext>
              </a:extLst>
            </p:cNvPr>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a:extLst>
                <a:ext uri="{FF2B5EF4-FFF2-40B4-BE49-F238E27FC236}">
                  <a16:creationId xmlns:a16="http://schemas.microsoft.com/office/drawing/2014/main" id="{DAAEF4FC-8CB1-7754-047E-2D8539572898}"/>
                </a:ext>
              </a:extLst>
            </p:cNvPr>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a:extLst>
                <a:ext uri="{FF2B5EF4-FFF2-40B4-BE49-F238E27FC236}">
                  <a16:creationId xmlns:a16="http://schemas.microsoft.com/office/drawing/2014/main" id="{FB452FF4-E171-3392-A4CF-84EE43A4B381}"/>
                </a:ext>
              </a:extLst>
            </p:cNvPr>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2">
            <a:extLst>
              <a:ext uri="{FF2B5EF4-FFF2-40B4-BE49-F238E27FC236}">
                <a16:creationId xmlns:a16="http://schemas.microsoft.com/office/drawing/2014/main" id="{0911147C-CCD5-2B52-44A0-E8429901CCE7}"/>
              </a:ext>
            </a:extLst>
          </p:cNvPr>
          <p:cNvGrpSpPr/>
          <p:nvPr/>
        </p:nvGrpSpPr>
        <p:grpSpPr>
          <a:xfrm>
            <a:off x="7614600" y="-1318293"/>
            <a:ext cx="3058800" cy="3058800"/>
            <a:chOff x="-920150" y="1625925"/>
            <a:chExt cx="3058800" cy="3058800"/>
          </a:xfrm>
        </p:grpSpPr>
        <p:sp>
          <p:nvSpPr>
            <p:cNvPr id="622" name="Google Shape;622;p32">
              <a:extLst>
                <a:ext uri="{FF2B5EF4-FFF2-40B4-BE49-F238E27FC236}">
                  <a16:creationId xmlns:a16="http://schemas.microsoft.com/office/drawing/2014/main" id="{76794A25-A1CD-520A-5E40-E1A4B3A21939}"/>
                </a:ext>
              </a:extLst>
            </p:cNvPr>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a:extLst>
                <a:ext uri="{FF2B5EF4-FFF2-40B4-BE49-F238E27FC236}">
                  <a16:creationId xmlns:a16="http://schemas.microsoft.com/office/drawing/2014/main" id="{925C5105-8515-DD5C-6E77-BAB178FF298E}"/>
                </a:ext>
              </a:extLst>
            </p:cNvPr>
            <p:cNvSpPr/>
            <p:nvPr/>
          </p:nvSpPr>
          <p:spPr>
            <a:xfrm>
              <a:off x="-707925" y="1814625"/>
              <a:ext cx="2681400" cy="268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5E4F1885-63F9-8978-B7B6-03BD77E6BB24}"/>
              </a:ext>
            </a:extLst>
          </p:cNvPr>
          <p:cNvPicPr>
            <a:picLocks noChangeAspect="1"/>
          </p:cNvPicPr>
          <p:nvPr/>
        </p:nvPicPr>
        <p:blipFill>
          <a:blip r:embed="rId3"/>
          <a:stretch>
            <a:fillRect/>
          </a:stretch>
        </p:blipFill>
        <p:spPr>
          <a:xfrm>
            <a:off x="1822511" y="84951"/>
            <a:ext cx="7213368" cy="49735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95135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0">
          <a:extLst>
            <a:ext uri="{FF2B5EF4-FFF2-40B4-BE49-F238E27FC236}">
              <a16:creationId xmlns:a16="http://schemas.microsoft.com/office/drawing/2014/main" id="{687E8990-2D3D-D1E9-9890-241619208B4B}"/>
            </a:ext>
          </a:extLst>
        </p:cNvPr>
        <p:cNvGrpSpPr/>
        <p:nvPr/>
      </p:nvGrpSpPr>
      <p:grpSpPr>
        <a:xfrm>
          <a:off x="0" y="0"/>
          <a:ext cx="0" cy="0"/>
          <a:chOff x="0" y="0"/>
          <a:chExt cx="0" cy="0"/>
        </a:xfrm>
      </p:grpSpPr>
      <p:sp>
        <p:nvSpPr>
          <p:cNvPr id="591" name="Google Shape;591;p32">
            <a:extLst>
              <a:ext uri="{FF2B5EF4-FFF2-40B4-BE49-F238E27FC236}">
                <a16:creationId xmlns:a16="http://schemas.microsoft.com/office/drawing/2014/main" id="{453BE0CF-CD89-6D8D-3B86-8BF005282BCD}"/>
              </a:ext>
            </a:extLst>
          </p:cNvPr>
          <p:cNvSpPr txBox="1">
            <a:spLocks noGrp="1"/>
          </p:cNvSpPr>
          <p:nvPr>
            <p:ph type="title"/>
          </p:nvPr>
        </p:nvSpPr>
        <p:spPr>
          <a:xfrm>
            <a:off x="104079" y="1"/>
            <a:ext cx="2275187" cy="5143500"/>
          </a:xfrm>
          <a:prstGeom prst="rect">
            <a:avLst/>
          </a:prstGeom>
        </p:spPr>
        <p:txBody>
          <a:bodyPr spcFirstLastPara="1" wrap="square" lIns="91425" tIns="91425" rIns="91425" bIns="91425" anchor="t" anchorCtr="0">
            <a:noAutofit/>
          </a:bodyPr>
          <a:lstStyle/>
          <a:p>
            <a:pPr algn="ctr"/>
            <a:br>
              <a:rPr lang="en-IN" dirty="0"/>
            </a:br>
            <a:br>
              <a:rPr lang="en-IN" dirty="0"/>
            </a:br>
            <a:br>
              <a:rPr lang="en-IN" dirty="0"/>
            </a:br>
            <a:r>
              <a:rPr lang="en-IN" dirty="0"/>
              <a:t>Empathy</a:t>
            </a:r>
            <a:br>
              <a:rPr lang="en-IN" dirty="0"/>
            </a:br>
            <a:r>
              <a:rPr lang="en-IN" dirty="0"/>
              <a:t>Mapping</a:t>
            </a:r>
          </a:p>
        </p:txBody>
      </p:sp>
      <p:grpSp>
        <p:nvGrpSpPr>
          <p:cNvPr id="596" name="Google Shape;596;p32">
            <a:extLst>
              <a:ext uri="{FF2B5EF4-FFF2-40B4-BE49-F238E27FC236}">
                <a16:creationId xmlns:a16="http://schemas.microsoft.com/office/drawing/2014/main" id="{FAF9B4DE-D4C5-F79B-43C9-98B7FBCF2433}"/>
              </a:ext>
            </a:extLst>
          </p:cNvPr>
          <p:cNvGrpSpPr/>
          <p:nvPr/>
        </p:nvGrpSpPr>
        <p:grpSpPr>
          <a:xfrm rot="5400000">
            <a:off x="1816676" y="4034238"/>
            <a:ext cx="449600" cy="1328475"/>
            <a:chOff x="346975" y="1223975"/>
            <a:chExt cx="449600" cy="1328475"/>
          </a:xfrm>
        </p:grpSpPr>
        <p:sp>
          <p:nvSpPr>
            <p:cNvPr id="597" name="Google Shape;597;p32">
              <a:extLst>
                <a:ext uri="{FF2B5EF4-FFF2-40B4-BE49-F238E27FC236}">
                  <a16:creationId xmlns:a16="http://schemas.microsoft.com/office/drawing/2014/main" id="{33A513A8-37EF-9906-B080-EAF3CE2A457E}"/>
                </a:ext>
              </a:extLst>
            </p:cNvPr>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a:extLst>
                <a:ext uri="{FF2B5EF4-FFF2-40B4-BE49-F238E27FC236}">
                  <a16:creationId xmlns:a16="http://schemas.microsoft.com/office/drawing/2014/main" id="{21E65857-EC6D-D205-4DE0-F8A79880CDA8}"/>
                </a:ext>
              </a:extLst>
            </p:cNvPr>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a:extLst>
                <a:ext uri="{FF2B5EF4-FFF2-40B4-BE49-F238E27FC236}">
                  <a16:creationId xmlns:a16="http://schemas.microsoft.com/office/drawing/2014/main" id="{CC107813-D8BD-98D4-47B0-A99F0B4E9D2C}"/>
                </a:ext>
              </a:extLst>
            </p:cNvPr>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a:extLst>
                <a:ext uri="{FF2B5EF4-FFF2-40B4-BE49-F238E27FC236}">
                  <a16:creationId xmlns:a16="http://schemas.microsoft.com/office/drawing/2014/main" id="{CF994E21-69D4-1F7A-9AFB-D9971483C176}"/>
                </a:ext>
              </a:extLst>
            </p:cNvPr>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a:extLst>
                <a:ext uri="{FF2B5EF4-FFF2-40B4-BE49-F238E27FC236}">
                  <a16:creationId xmlns:a16="http://schemas.microsoft.com/office/drawing/2014/main" id="{C04DABCE-3E4C-3AB4-97CF-76107F3CE0C8}"/>
                </a:ext>
              </a:extLst>
            </p:cNvPr>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a:extLst>
                <a:ext uri="{FF2B5EF4-FFF2-40B4-BE49-F238E27FC236}">
                  <a16:creationId xmlns:a16="http://schemas.microsoft.com/office/drawing/2014/main" id="{8D5FCA87-CE2D-0E12-7709-4F92B7455BD0}"/>
                </a:ext>
              </a:extLst>
            </p:cNvPr>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a:extLst>
                <a:ext uri="{FF2B5EF4-FFF2-40B4-BE49-F238E27FC236}">
                  <a16:creationId xmlns:a16="http://schemas.microsoft.com/office/drawing/2014/main" id="{9E8713D5-144F-F1CB-3B7B-CF187E8FE625}"/>
                </a:ext>
              </a:extLst>
            </p:cNvPr>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a:extLst>
                <a:ext uri="{FF2B5EF4-FFF2-40B4-BE49-F238E27FC236}">
                  <a16:creationId xmlns:a16="http://schemas.microsoft.com/office/drawing/2014/main" id="{766B1E06-0E17-8A35-7FA7-5CD9A3F3EE28}"/>
                </a:ext>
              </a:extLst>
            </p:cNvPr>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a:extLst>
                <a:ext uri="{FF2B5EF4-FFF2-40B4-BE49-F238E27FC236}">
                  <a16:creationId xmlns:a16="http://schemas.microsoft.com/office/drawing/2014/main" id="{C70BF957-B429-2D14-4710-129CAAA0BAF6}"/>
                </a:ext>
              </a:extLst>
            </p:cNvPr>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a:extLst>
                <a:ext uri="{FF2B5EF4-FFF2-40B4-BE49-F238E27FC236}">
                  <a16:creationId xmlns:a16="http://schemas.microsoft.com/office/drawing/2014/main" id="{4350B905-5421-1786-19E5-CBD719B65C1B}"/>
                </a:ext>
              </a:extLst>
            </p:cNvPr>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a:extLst>
                <a:ext uri="{FF2B5EF4-FFF2-40B4-BE49-F238E27FC236}">
                  <a16:creationId xmlns:a16="http://schemas.microsoft.com/office/drawing/2014/main" id="{618FD061-346D-841E-D7AE-5A6C9B575339}"/>
                </a:ext>
              </a:extLst>
            </p:cNvPr>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a:extLst>
                <a:ext uri="{FF2B5EF4-FFF2-40B4-BE49-F238E27FC236}">
                  <a16:creationId xmlns:a16="http://schemas.microsoft.com/office/drawing/2014/main" id="{94721238-3D52-37AA-3A44-A879B907A5FA}"/>
                </a:ext>
              </a:extLst>
            </p:cNvPr>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a:extLst>
                <a:ext uri="{FF2B5EF4-FFF2-40B4-BE49-F238E27FC236}">
                  <a16:creationId xmlns:a16="http://schemas.microsoft.com/office/drawing/2014/main" id="{18D5ACBC-ABE8-6462-7142-4DB2EDBB150B}"/>
                </a:ext>
              </a:extLst>
            </p:cNvPr>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a:extLst>
                <a:ext uri="{FF2B5EF4-FFF2-40B4-BE49-F238E27FC236}">
                  <a16:creationId xmlns:a16="http://schemas.microsoft.com/office/drawing/2014/main" id="{8CFFA842-ED4D-BFB7-FD14-D91076D8AB69}"/>
                </a:ext>
              </a:extLst>
            </p:cNvPr>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a:extLst>
                <a:ext uri="{FF2B5EF4-FFF2-40B4-BE49-F238E27FC236}">
                  <a16:creationId xmlns:a16="http://schemas.microsoft.com/office/drawing/2014/main" id="{4304E7B4-8A2F-C88A-5AC4-46DB765EFE4E}"/>
                </a:ext>
              </a:extLst>
            </p:cNvPr>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a:extLst>
                <a:ext uri="{FF2B5EF4-FFF2-40B4-BE49-F238E27FC236}">
                  <a16:creationId xmlns:a16="http://schemas.microsoft.com/office/drawing/2014/main" id="{7F43A8E2-CFB9-91C5-E0C3-23111CDD3959}"/>
                </a:ext>
              </a:extLst>
            </p:cNvPr>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a:extLst>
                <a:ext uri="{FF2B5EF4-FFF2-40B4-BE49-F238E27FC236}">
                  <a16:creationId xmlns:a16="http://schemas.microsoft.com/office/drawing/2014/main" id="{7CFA133F-B038-19D2-EE32-BE18BA191A19}"/>
                </a:ext>
              </a:extLst>
            </p:cNvPr>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a:extLst>
                <a:ext uri="{FF2B5EF4-FFF2-40B4-BE49-F238E27FC236}">
                  <a16:creationId xmlns:a16="http://schemas.microsoft.com/office/drawing/2014/main" id="{DD3C607B-3380-2530-8C05-F83E386AC2B8}"/>
                </a:ext>
              </a:extLst>
            </p:cNvPr>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a:extLst>
                <a:ext uri="{FF2B5EF4-FFF2-40B4-BE49-F238E27FC236}">
                  <a16:creationId xmlns:a16="http://schemas.microsoft.com/office/drawing/2014/main" id="{16FD21C3-5A33-EF1D-7BAA-5B63CA5B7E95}"/>
                </a:ext>
              </a:extLst>
            </p:cNvPr>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a:extLst>
                <a:ext uri="{FF2B5EF4-FFF2-40B4-BE49-F238E27FC236}">
                  <a16:creationId xmlns:a16="http://schemas.microsoft.com/office/drawing/2014/main" id="{8A9BE75E-1559-B829-E9F9-D46FDDE7C2B0}"/>
                </a:ext>
              </a:extLst>
            </p:cNvPr>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a:extLst>
                <a:ext uri="{FF2B5EF4-FFF2-40B4-BE49-F238E27FC236}">
                  <a16:creationId xmlns:a16="http://schemas.microsoft.com/office/drawing/2014/main" id="{9722B1CA-D6CC-CE04-C2E7-67F9B20F8363}"/>
                </a:ext>
              </a:extLst>
            </p:cNvPr>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a:extLst>
                <a:ext uri="{FF2B5EF4-FFF2-40B4-BE49-F238E27FC236}">
                  <a16:creationId xmlns:a16="http://schemas.microsoft.com/office/drawing/2014/main" id="{BBE67AE1-1C71-88CE-FE22-E2CCC25BB64E}"/>
                </a:ext>
              </a:extLst>
            </p:cNvPr>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a:extLst>
                <a:ext uri="{FF2B5EF4-FFF2-40B4-BE49-F238E27FC236}">
                  <a16:creationId xmlns:a16="http://schemas.microsoft.com/office/drawing/2014/main" id="{4AB430B3-A74F-804B-35FE-A88A1E1E3418}"/>
                </a:ext>
              </a:extLst>
            </p:cNvPr>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a:extLst>
                <a:ext uri="{FF2B5EF4-FFF2-40B4-BE49-F238E27FC236}">
                  <a16:creationId xmlns:a16="http://schemas.microsoft.com/office/drawing/2014/main" id="{63CB8AF1-86A9-6E7F-43D8-3E83AA6B57F6}"/>
                </a:ext>
              </a:extLst>
            </p:cNvPr>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2">
            <a:extLst>
              <a:ext uri="{FF2B5EF4-FFF2-40B4-BE49-F238E27FC236}">
                <a16:creationId xmlns:a16="http://schemas.microsoft.com/office/drawing/2014/main" id="{A32540E8-A320-4675-FB02-195C125D0AE8}"/>
              </a:ext>
            </a:extLst>
          </p:cNvPr>
          <p:cNvGrpSpPr/>
          <p:nvPr/>
        </p:nvGrpSpPr>
        <p:grpSpPr>
          <a:xfrm>
            <a:off x="7614600" y="-1318293"/>
            <a:ext cx="3058800" cy="3058800"/>
            <a:chOff x="-920150" y="1625925"/>
            <a:chExt cx="3058800" cy="3058800"/>
          </a:xfrm>
        </p:grpSpPr>
        <p:sp>
          <p:nvSpPr>
            <p:cNvPr id="622" name="Google Shape;622;p32">
              <a:extLst>
                <a:ext uri="{FF2B5EF4-FFF2-40B4-BE49-F238E27FC236}">
                  <a16:creationId xmlns:a16="http://schemas.microsoft.com/office/drawing/2014/main" id="{70EB73E4-93E2-78CA-E929-6010F525E8C7}"/>
                </a:ext>
              </a:extLst>
            </p:cNvPr>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a:extLst>
                <a:ext uri="{FF2B5EF4-FFF2-40B4-BE49-F238E27FC236}">
                  <a16:creationId xmlns:a16="http://schemas.microsoft.com/office/drawing/2014/main" id="{5BA0B13D-A86C-EBBA-C7F0-5DBD45616685}"/>
                </a:ext>
              </a:extLst>
            </p:cNvPr>
            <p:cNvSpPr/>
            <p:nvPr/>
          </p:nvSpPr>
          <p:spPr>
            <a:xfrm>
              <a:off x="-707925" y="1814625"/>
              <a:ext cx="2681400" cy="268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diagram with text on it&#10;&#10;AI-generated content may be incorrect.">
            <a:extLst>
              <a:ext uri="{FF2B5EF4-FFF2-40B4-BE49-F238E27FC236}">
                <a16:creationId xmlns:a16="http://schemas.microsoft.com/office/drawing/2014/main" id="{BDF26712-0032-2C78-814C-FA2E850294DC}"/>
              </a:ext>
            </a:extLst>
          </p:cNvPr>
          <p:cNvPicPr>
            <a:picLocks noChangeAspect="1"/>
          </p:cNvPicPr>
          <p:nvPr/>
        </p:nvPicPr>
        <p:blipFill>
          <a:blip r:embed="rId3"/>
          <a:stretch>
            <a:fillRect/>
          </a:stretch>
        </p:blipFill>
        <p:spPr>
          <a:xfrm>
            <a:off x="3142749" y="371307"/>
            <a:ext cx="4450773" cy="44940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22611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0">
          <a:extLst>
            <a:ext uri="{FF2B5EF4-FFF2-40B4-BE49-F238E27FC236}">
              <a16:creationId xmlns:a16="http://schemas.microsoft.com/office/drawing/2014/main" id="{8FFB1450-CEA0-62E0-8FBB-D8F55FBAC42C}"/>
            </a:ext>
          </a:extLst>
        </p:cNvPr>
        <p:cNvGrpSpPr/>
        <p:nvPr/>
      </p:nvGrpSpPr>
      <p:grpSpPr>
        <a:xfrm>
          <a:off x="0" y="0"/>
          <a:ext cx="0" cy="0"/>
          <a:chOff x="0" y="0"/>
          <a:chExt cx="0" cy="0"/>
        </a:xfrm>
      </p:grpSpPr>
      <p:sp>
        <p:nvSpPr>
          <p:cNvPr id="591" name="Google Shape;591;p32">
            <a:extLst>
              <a:ext uri="{FF2B5EF4-FFF2-40B4-BE49-F238E27FC236}">
                <a16:creationId xmlns:a16="http://schemas.microsoft.com/office/drawing/2014/main" id="{C6A20963-7333-84DF-0874-5904469D1CE0}"/>
              </a:ext>
            </a:extLst>
          </p:cNvPr>
          <p:cNvSpPr txBox="1">
            <a:spLocks noGrp="1"/>
          </p:cNvSpPr>
          <p:nvPr>
            <p:ph type="title"/>
          </p:nvPr>
        </p:nvSpPr>
        <p:spPr>
          <a:xfrm>
            <a:off x="104079" y="20570"/>
            <a:ext cx="1625252" cy="51229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en-IN" dirty="0"/>
            </a:br>
            <a:br>
              <a:rPr lang="en-IN" dirty="0"/>
            </a:br>
            <a:br>
              <a:rPr lang="en-IN" dirty="0"/>
            </a:br>
            <a:r>
              <a:rPr lang="en-IN" sz="2500"/>
              <a:t>User Persona</a:t>
            </a:r>
          </a:p>
        </p:txBody>
      </p:sp>
      <p:grpSp>
        <p:nvGrpSpPr>
          <p:cNvPr id="596" name="Google Shape;596;p32">
            <a:extLst>
              <a:ext uri="{FF2B5EF4-FFF2-40B4-BE49-F238E27FC236}">
                <a16:creationId xmlns:a16="http://schemas.microsoft.com/office/drawing/2014/main" id="{CE0B69CB-B216-6B52-F3E5-6482724D74A6}"/>
              </a:ext>
            </a:extLst>
          </p:cNvPr>
          <p:cNvGrpSpPr/>
          <p:nvPr/>
        </p:nvGrpSpPr>
        <p:grpSpPr>
          <a:xfrm rot="5400000">
            <a:off x="1816676" y="4034238"/>
            <a:ext cx="449600" cy="1328475"/>
            <a:chOff x="346975" y="1223975"/>
            <a:chExt cx="449600" cy="1328475"/>
          </a:xfrm>
        </p:grpSpPr>
        <p:sp>
          <p:nvSpPr>
            <p:cNvPr id="597" name="Google Shape;597;p32">
              <a:extLst>
                <a:ext uri="{FF2B5EF4-FFF2-40B4-BE49-F238E27FC236}">
                  <a16:creationId xmlns:a16="http://schemas.microsoft.com/office/drawing/2014/main" id="{CE9A39DB-5917-FA9C-D374-0D1418591087}"/>
                </a:ext>
              </a:extLst>
            </p:cNvPr>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a:extLst>
                <a:ext uri="{FF2B5EF4-FFF2-40B4-BE49-F238E27FC236}">
                  <a16:creationId xmlns:a16="http://schemas.microsoft.com/office/drawing/2014/main" id="{499D1603-564D-0AAE-95C8-152543B69DA8}"/>
                </a:ext>
              </a:extLst>
            </p:cNvPr>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a:extLst>
                <a:ext uri="{FF2B5EF4-FFF2-40B4-BE49-F238E27FC236}">
                  <a16:creationId xmlns:a16="http://schemas.microsoft.com/office/drawing/2014/main" id="{AD673801-8209-C406-F600-4F4492E7AABB}"/>
                </a:ext>
              </a:extLst>
            </p:cNvPr>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a:extLst>
                <a:ext uri="{FF2B5EF4-FFF2-40B4-BE49-F238E27FC236}">
                  <a16:creationId xmlns:a16="http://schemas.microsoft.com/office/drawing/2014/main" id="{80008C7A-FD64-323C-3587-68CFE9A652DC}"/>
                </a:ext>
              </a:extLst>
            </p:cNvPr>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a:extLst>
                <a:ext uri="{FF2B5EF4-FFF2-40B4-BE49-F238E27FC236}">
                  <a16:creationId xmlns:a16="http://schemas.microsoft.com/office/drawing/2014/main" id="{46FAD10E-2C43-9391-4B98-E653FF8C4A0B}"/>
                </a:ext>
              </a:extLst>
            </p:cNvPr>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a:extLst>
                <a:ext uri="{FF2B5EF4-FFF2-40B4-BE49-F238E27FC236}">
                  <a16:creationId xmlns:a16="http://schemas.microsoft.com/office/drawing/2014/main" id="{9A866934-496E-FA51-1D06-90C8B974C36E}"/>
                </a:ext>
              </a:extLst>
            </p:cNvPr>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a:extLst>
                <a:ext uri="{FF2B5EF4-FFF2-40B4-BE49-F238E27FC236}">
                  <a16:creationId xmlns:a16="http://schemas.microsoft.com/office/drawing/2014/main" id="{F3C1DB6E-270D-462F-582C-56A7E0C68F2E}"/>
                </a:ext>
              </a:extLst>
            </p:cNvPr>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a:extLst>
                <a:ext uri="{FF2B5EF4-FFF2-40B4-BE49-F238E27FC236}">
                  <a16:creationId xmlns:a16="http://schemas.microsoft.com/office/drawing/2014/main" id="{783BE813-FF43-AED2-6216-18CD794CB802}"/>
                </a:ext>
              </a:extLst>
            </p:cNvPr>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a:extLst>
                <a:ext uri="{FF2B5EF4-FFF2-40B4-BE49-F238E27FC236}">
                  <a16:creationId xmlns:a16="http://schemas.microsoft.com/office/drawing/2014/main" id="{50CA9470-9041-496A-CE47-0399255019B9}"/>
                </a:ext>
              </a:extLst>
            </p:cNvPr>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a:extLst>
                <a:ext uri="{FF2B5EF4-FFF2-40B4-BE49-F238E27FC236}">
                  <a16:creationId xmlns:a16="http://schemas.microsoft.com/office/drawing/2014/main" id="{4E6E323D-62C0-EB22-26A9-5DBD650285AD}"/>
                </a:ext>
              </a:extLst>
            </p:cNvPr>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a:extLst>
                <a:ext uri="{FF2B5EF4-FFF2-40B4-BE49-F238E27FC236}">
                  <a16:creationId xmlns:a16="http://schemas.microsoft.com/office/drawing/2014/main" id="{5BE42DDB-4732-3CF0-EFA9-140EC5F7881F}"/>
                </a:ext>
              </a:extLst>
            </p:cNvPr>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a:extLst>
                <a:ext uri="{FF2B5EF4-FFF2-40B4-BE49-F238E27FC236}">
                  <a16:creationId xmlns:a16="http://schemas.microsoft.com/office/drawing/2014/main" id="{BD38B4D9-225D-48D1-4C93-B8B02941D0D7}"/>
                </a:ext>
              </a:extLst>
            </p:cNvPr>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a:extLst>
                <a:ext uri="{FF2B5EF4-FFF2-40B4-BE49-F238E27FC236}">
                  <a16:creationId xmlns:a16="http://schemas.microsoft.com/office/drawing/2014/main" id="{C92B70E5-CB41-0D27-041F-145A6536D3F7}"/>
                </a:ext>
              </a:extLst>
            </p:cNvPr>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a:extLst>
                <a:ext uri="{FF2B5EF4-FFF2-40B4-BE49-F238E27FC236}">
                  <a16:creationId xmlns:a16="http://schemas.microsoft.com/office/drawing/2014/main" id="{36D95242-C6F0-E3A9-0D5D-30E6588A63F7}"/>
                </a:ext>
              </a:extLst>
            </p:cNvPr>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a:extLst>
                <a:ext uri="{FF2B5EF4-FFF2-40B4-BE49-F238E27FC236}">
                  <a16:creationId xmlns:a16="http://schemas.microsoft.com/office/drawing/2014/main" id="{DEA1FF92-3A66-DDC1-A3FC-4155D923208A}"/>
                </a:ext>
              </a:extLst>
            </p:cNvPr>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a:extLst>
                <a:ext uri="{FF2B5EF4-FFF2-40B4-BE49-F238E27FC236}">
                  <a16:creationId xmlns:a16="http://schemas.microsoft.com/office/drawing/2014/main" id="{DA3F037F-CF9D-AB52-DC14-1B8D5B7585C3}"/>
                </a:ext>
              </a:extLst>
            </p:cNvPr>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a:extLst>
                <a:ext uri="{FF2B5EF4-FFF2-40B4-BE49-F238E27FC236}">
                  <a16:creationId xmlns:a16="http://schemas.microsoft.com/office/drawing/2014/main" id="{66BD936B-70B2-2831-09A4-36CF6B10EFC3}"/>
                </a:ext>
              </a:extLst>
            </p:cNvPr>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a:extLst>
                <a:ext uri="{FF2B5EF4-FFF2-40B4-BE49-F238E27FC236}">
                  <a16:creationId xmlns:a16="http://schemas.microsoft.com/office/drawing/2014/main" id="{58E4592C-8AEC-DA1F-2E48-977C604A6F5C}"/>
                </a:ext>
              </a:extLst>
            </p:cNvPr>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a:extLst>
                <a:ext uri="{FF2B5EF4-FFF2-40B4-BE49-F238E27FC236}">
                  <a16:creationId xmlns:a16="http://schemas.microsoft.com/office/drawing/2014/main" id="{B9F0BEE6-61DD-DBE4-AB3A-E6A54A903EA8}"/>
                </a:ext>
              </a:extLst>
            </p:cNvPr>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a:extLst>
                <a:ext uri="{FF2B5EF4-FFF2-40B4-BE49-F238E27FC236}">
                  <a16:creationId xmlns:a16="http://schemas.microsoft.com/office/drawing/2014/main" id="{E25552E3-E471-2CB6-60ED-6E7997331D8D}"/>
                </a:ext>
              </a:extLst>
            </p:cNvPr>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a:extLst>
                <a:ext uri="{FF2B5EF4-FFF2-40B4-BE49-F238E27FC236}">
                  <a16:creationId xmlns:a16="http://schemas.microsoft.com/office/drawing/2014/main" id="{6A15F124-1A50-7235-CA13-827E0A39300E}"/>
                </a:ext>
              </a:extLst>
            </p:cNvPr>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a:extLst>
                <a:ext uri="{FF2B5EF4-FFF2-40B4-BE49-F238E27FC236}">
                  <a16:creationId xmlns:a16="http://schemas.microsoft.com/office/drawing/2014/main" id="{6041586C-BA97-4A9C-9EC2-6CD3CE457243}"/>
                </a:ext>
              </a:extLst>
            </p:cNvPr>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a:extLst>
                <a:ext uri="{FF2B5EF4-FFF2-40B4-BE49-F238E27FC236}">
                  <a16:creationId xmlns:a16="http://schemas.microsoft.com/office/drawing/2014/main" id="{363D4832-7C7F-0486-8AEA-FA78E23EAE3F}"/>
                </a:ext>
              </a:extLst>
            </p:cNvPr>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a:extLst>
                <a:ext uri="{FF2B5EF4-FFF2-40B4-BE49-F238E27FC236}">
                  <a16:creationId xmlns:a16="http://schemas.microsoft.com/office/drawing/2014/main" id="{4D0729F7-9EAA-7E60-D11D-66C0A3C58350}"/>
                </a:ext>
              </a:extLst>
            </p:cNvPr>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2">
            <a:extLst>
              <a:ext uri="{FF2B5EF4-FFF2-40B4-BE49-F238E27FC236}">
                <a16:creationId xmlns:a16="http://schemas.microsoft.com/office/drawing/2014/main" id="{FAE23687-E248-8F84-EEF1-9F4A5BD193BA}"/>
              </a:ext>
            </a:extLst>
          </p:cNvPr>
          <p:cNvGrpSpPr/>
          <p:nvPr/>
        </p:nvGrpSpPr>
        <p:grpSpPr>
          <a:xfrm>
            <a:off x="7614600" y="-1318293"/>
            <a:ext cx="3058800" cy="3058800"/>
            <a:chOff x="-920150" y="1625925"/>
            <a:chExt cx="3058800" cy="3058800"/>
          </a:xfrm>
        </p:grpSpPr>
        <p:sp>
          <p:nvSpPr>
            <p:cNvPr id="622" name="Google Shape;622;p32">
              <a:extLst>
                <a:ext uri="{FF2B5EF4-FFF2-40B4-BE49-F238E27FC236}">
                  <a16:creationId xmlns:a16="http://schemas.microsoft.com/office/drawing/2014/main" id="{D6C16281-D5BF-5203-1779-292D4D104F94}"/>
                </a:ext>
              </a:extLst>
            </p:cNvPr>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a:extLst>
                <a:ext uri="{FF2B5EF4-FFF2-40B4-BE49-F238E27FC236}">
                  <a16:creationId xmlns:a16="http://schemas.microsoft.com/office/drawing/2014/main" id="{94E8900F-BCB2-1CD9-2878-AC0D9E8128D9}"/>
                </a:ext>
              </a:extLst>
            </p:cNvPr>
            <p:cNvSpPr/>
            <p:nvPr/>
          </p:nvSpPr>
          <p:spPr>
            <a:xfrm>
              <a:off x="-707925" y="1814625"/>
              <a:ext cx="2681400" cy="268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0A94A64-EFF6-7224-922E-AF70ECD220BE}"/>
              </a:ext>
            </a:extLst>
          </p:cNvPr>
          <p:cNvPicPr>
            <a:picLocks noChangeAspect="1"/>
          </p:cNvPicPr>
          <p:nvPr/>
        </p:nvPicPr>
        <p:blipFill>
          <a:blip r:embed="rId3"/>
          <a:stretch>
            <a:fillRect/>
          </a:stretch>
        </p:blipFill>
        <p:spPr>
          <a:xfrm>
            <a:off x="1807066" y="123568"/>
            <a:ext cx="7236424" cy="4942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02507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0">
          <a:extLst>
            <a:ext uri="{FF2B5EF4-FFF2-40B4-BE49-F238E27FC236}">
              <a16:creationId xmlns:a16="http://schemas.microsoft.com/office/drawing/2014/main" id="{2EC9D419-DB5B-C4E7-45DD-3C1D4A195459}"/>
            </a:ext>
          </a:extLst>
        </p:cNvPr>
        <p:cNvGrpSpPr/>
        <p:nvPr/>
      </p:nvGrpSpPr>
      <p:grpSpPr>
        <a:xfrm>
          <a:off x="0" y="0"/>
          <a:ext cx="0" cy="0"/>
          <a:chOff x="0" y="0"/>
          <a:chExt cx="0" cy="0"/>
        </a:xfrm>
      </p:grpSpPr>
      <p:sp>
        <p:nvSpPr>
          <p:cNvPr id="591" name="Google Shape;591;p32">
            <a:extLst>
              <a:ext uri="{FF2B5EF4-FFF2-40B4-BE49-F238E27FC236}">
                <a16:creationId xmlns:a16="http://schemas.microsoft.com/office/drawing/2014/main" id="{36F1137B-0A62-7102-FF39-148A88018F72}"/>
              </a:ext>
            </a:extLst>
          </p:cNvPr>
          <p:cNvSpPr txBox="1">
            <a:spLocks noGrp="1"/>
          </p:cNvSpPr>
          <p:nvPr>
            <p:ph type="title"/>
          </p:nvPr>
        </p:nvSpPr>
        <p:spPr>
          <a:xfrm>
            <a:off x="104079" y="1"/>
            <a:ext cx="2275187" cy="5143500"/>
          </a:xfrm>
          <a:prstGeom prst="rect">
            <a:avLst/>
          </a:prstGeom>
        </p:spPr>
        <p:txBody>
          <a:bodyPr spcFirstLastPara="1" wrap="square" lIns="91425" tIns="91425" rIns="91425" bIns="91425" anchor="t" anchorCtr="0">
            <a:noAutofit/>
          </a:bodyPr>
          <a:lstStyle/>
          <a:p>
            <a:pPr algn="ctr"/>
            <a:br>
              <a:rPr lang="en-IN" dirty="0"/>
            </a:br>
            <a:br>
              <a:rPr lang="en-IN" dirty="0"/>
            </a:br>
            <a:br>
              <a:rPr lang="en-IN" dirty="0"/>
            </a:br>
            <a:r>
              <a:rPr lang="en-IN" dirty="0"/>
              <a:t>Empathy</a:t>
            </a:r>
            <a:br>
              <a:rPr lang="en-IN" dirty="0"/>
            </a:br>
            <a:r>
              <a:rPr lang="en-IN" dirty="0"/>
              <a:t>Mapping</a:t>
            </a:r>
          </a:p>
        </p:txBody>
      </p:sp>
      <p:grpSp>
        <p:nvGrpSpPr>
          <p:cNvPr id="596" name="Google Shape;596;p32">
            <a:extLst>
              <a:ext uri="{FF2B5EF4-FFF2-40B4-BE49-F238E27FC236}">
                <a16:creationId xmlns:a16="http://schemas.microsoft.com/office/drawing/2014/main" id="{4B8FBF07-8EA6-4EA3-D3DF-9128607C9A02}"/>
              </a:ext>
            </a:extLst>
          </p:cNvPr>
          <p:cNvGrpSpPr/>
          <p:nvPr/>
        </p:nvGrpSpPr>
        <p:grpSpPr>
          <a:xfrm rot="5400000">
            <a:off x="1816676" y="4034238"/>
            <a:ext cx="449600" cy="1328475"/>
            <a:chOff x="346975" y="1223975"/>
            <a:chExt cx="449600" cy="1328475"/>
          </a:xfrm>
        </p:grpSpPr>
        <p:sp>
          <p:nvSpPr>
            <p:cNvPr id="597" name="Google Shape;597;p32">
              <a:extLst>
                <a:ext uri="{FF2B5EF4-FFF2-40B4-BE49-F238E27FC236}">
                  <a16:creationId xmlns:a16="http://schemas.microsoft.com/office/drawing/2014/main" id="{B3A4D11A-0B3D-5C3C-DFA3-31FD970C04ED}"/>
                </a:ext>
              </a:extLst>
            </p:cNvPr>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a:extLst>
                <a:ext uri="{FF2B5EF4-FFF2-40B4-BE49-F238E27FC236}">
                  <a16:creationId xmlns:a16="http://schemas.microsoft.com/office/drawing/2014/main" id="{D2A53A02-CFC3-C58B-85EF-321F2EABA890}"/>
                </a:ext>
              </a:extLst>
            </p:cNvPr>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a:extLst>
                <a:ext uri="{FF2B5EF4-FFF2-40B4-BE49-F238E27FC236}">
                  <a16:creationId xmlns:a16="http://schemas.microsoft.com/office/drawing/2014/main" id="{9837BA93-1BE1-2FAF-E884-5B8BF95CECBC}"/>
                </a:ext>
              </a:extLst>
            </p:cNvPr>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a:extLst>
                <a:ext uri="{FF2B5EF4-FFF2-40B4-BE49-F238E27FC236}">
                  <a16:creationId xmlns:a16="http://schemas.microsoft.com/office/drawing/2014/main" id="{2938416C-A66B-B8C5-CD78-59FAC30C44CB}"/>
                </a:ext>
              </a:extLst>
            </p:cNvPr>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a:extLst>
                <a:ext uri="{FF2B5EF4-FFF2-40B4-BE49-F238E27FC236}">
                  <a16:creationId xmlns:a16="http://schemas.microsoft.com/office/drawing/2014/main" id="{417958BF-FDF9-D18D-322D-B91BE6ACEC70}"/>
                </a:ext>
              </a:extLst>
            </p:cNvPr>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a:extLst>
                <a:ext uri="{FF2B5EF4-FFF2-40B4-BE49-F238E27FC236}">
                  <a16:creationId xmlns:a16="http://schemas.microsoft.com/office/drawing/2014/main" id="{EEFB06F9-51C3-996A-914C-C81483248EF3}"/>
                </a:ext>
              </a:extLst>
            </p:cNvPr>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a:extLst>
                <a:ext uri="{FF2B5EF4-FFF2-40B4-BE49-F238E27FC236}">
                  <a16:creationId xmlns:a16="http://schemas.microsoft.com/office/drawing/2014/main" id="{32EA18F8-8D1C-ED24-C8BE-781B0B1B8147}"/>
                </a:ext>
              </a:extLst>
            </p:cNvPr>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a:extLst>
                <a:ext uri="{FF2B5EF4-FFF2-40B4-BE49-F238E27FC236}">
                  <a16:creationId xmlns:a16="http://schemas.microsoft.com/office/drawing/2014/main" id="{69281BA3-81C6-095B-2B28-218CD40A3DB9}"/>
                </a:ext>
              </a:extLst>
            </p:cNvPr>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a:extLst>
                <a:ext uri="{FF2B5EF4-FFF2-40B4-BE49-F238E27FC236}">
                  <a16:creationId xmlns:a16="http://schemas.microsoft.com/office/drawing/2014/main" id="{C926A737-14F4-BE45-2424-04FA57D58D9F}"/>
                </a:ext>
              </a:extLst>
            </p:cNvPr>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a:extLst>
                <a:ext uri="{FF2B5EF4-FFF2-40B4-BE49-F238E27FC236}">
                  <a16:creationId xmlns:a16="http://schemas.microsoft.com/office/drawing/2014/main" id="{0AB14743-2CB0-1821-D107-0BA5AA410B8E}"/>
                </a:ext>
              </a:extLst>
            </p:cNvPr>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a:extLst>
                <a:ext uri="{FF2B5EF4-FFF2-40B4-BE49-F238E27FC236}">
                  <a16:creationId xmlns:a16="http://schemas.microsoft.com/office/drawing/2014/main" id="{1A57D4B2-C966-9154-883F-D959C21299AA}"/>
                </a:ext>
              </a:extLst>
            </p:cNvPr>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a:extLst>
                <a:ext uri="{FF2B5EF4-FFF2-40B4-BE49-F238E27FC236}">
                  <a16:creationId xmlns:a16="http://schemas.microsoft.com/office/drawing/2014/main" id="{A9147982-2CEF-DBF6-E6DA-2CB047686072}"/>
                </a:ext>
              </a:extLst>
            </p:cNvPr>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a:extLst>
                <a:ext uri="{FF2B5EF4-FFF2-40B4-BE49-F238E27FC236}">
                  <a16:creationId xmlns:a16="http://schemas.microsoft.com/office/drawing/2014/main" id="{88559FFF-042C-E188-65FF-F5B796A2FD91}"/>
                </a:ext>
              </a:extLst>
            </p:cNvPr>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a:extLst>
                <a:ext uri="{FF2B5EF4-FFF2-40B4-BE49-F238E27FC236}">
                  <a16:creationId xmlns:a16="http://schemas.microsoft.com/office/drawing/2014/main" id="{9FB9BF24-128E-203A-1E20-100C01BC1820}"/>
                </a:ext>
              </a:extLst>
            </p:cNvPr>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a:extLst>
                <a:ext uri="{FF2B5EF4-FFF2-40B4-BE49-F238E27FC236}">
                  <a16:creationId xmlns:a16="http://schemas.microsoft.com/office/drawing/2014/main" id="{CFAEFDA4-27DE-3C63-D087-CA20D7EB8638}"/>
                </a:ext>
              </a:extLst>
            </p:cNvPr>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a:extLst>
                <a:ext uri="{FF2B5EF4-FFF2-40B4-BE49-F238E27FC236}">
                  <a16:creationId xmlns:a16="http://schemas.microsoft.com/office/drawing/2014/main" id="{2A11B863-56A0-DE89-6D68-591CB2986624}"/>
                </a:ext>
              </a:extLst>
            </p:cNvPr>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a:extLst>
                <a:ext uri="{FF2B5EF4-FFF2-40B4-BE49-F238E27FC236}">
                  <a16:creationId xmlns:a16="http://schemas.microsoft.com/office/drawing/2014/main" id="{8FEE6728-9905-1B10-5076-0DE9BB8C79CE}"/>
                </a:ext>
              </a:extLst>
            </p:cNvPr>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a:extLst>
                <a:ext uri="{FF2B5EF4-FFF2-40B4-BE49-F238E27FC236}">
                  <a16:creationId xmlns:a16="http://schemas.microsoft.com/office/drawing/2014/main" id="{D6B87664-3C22-E694-B9E0-344D9FAE39C2}"/>
                </a:ext>
              </a:extLst>
            </p:cNvPr>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a:extLst>
                <a:ext uri="{FF2B5EF4-FFF2-40B4-BE49-F238E27FC236}">
                  <a16:creationId xmlns:a16="http://schemas.microsoft.com/office/drawing/2014/main" id="{ED801A73-E360-2F77-45B1-1BAE264CFD8B}"/>
                </a:ext>
              </a:extLst>
            </p:cNvPr>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a:extLst>
                <a:ext uri="{FF2B5EF4-FFF2-40B4-BE49-F238E27FC236}">
                  <a16:creationId xmlns:a16="http://schemas.microsoft.com/office/drawing/2014/main" id="{A9439949-8A00-77B9-7444-47F29BE5C2CE}"/>
                </a:ext>
              </a:extLst>
            </p:cNvPr>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a:extLst>
                <a:ext uri="{FF2B5EF4-FFF2-40B4-BE49-F238E27FC236}">
                  <a16:creationId xmlns:a16="http://schemas.microsoft.com/office/drawing/2014/main" id="{4D47A9C7-7695-B1EE-EDDA-5C04120DBB57}"/>
                </a:ext>
              </a:extLst>
            </p:cNvPr>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a:extLst>
                <a:ext uri="{FF2B5EF4-FFF2-40B4-BE49-F238E27FC236}">
                  <a16:creationId xmlns:a16="http://schemas.microsoft.com/office/drawing/2014/main" id="{4CCF417B-85FA-E848-EB22-62DBC92A4DA8}"/>
                </a:ext>
              </a:extLst>
            </p:cNvPr>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a:extLst>
                <a:ext uri="{FF2B5EF4-FFF2-40B4-BE49-F238E27FC236}">
                  <a16:creationId xmlns:a16="http://schemas.microsoft.com/office/drawing/2014/main" id="{F8E3A377-2B40-5905-249B-E018C07103DD}"/>
                </a:ext>
              </a:extLst>
            </p:cNvPr>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a:extLst>
                <a:ext uri="{FF2B5EF4-FFF2-40B4-BE49-F238E27FC236}">
                  <a16:creationId xmlns:a16="http://schemas.microsoft.com/office/drawing/2014/main" id="{32E7FF73-D0E5-81CF-5360-22262AB4E135}"/>
                </a:ext>
              </a:extLst>
            </p:cNvPr>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2">
            <a:extLst>
              <a:ext uri="{FF2B5EF4-FFF2-40B4-BE49-F238E27FC236}">
                <a16:creationId xmlns:a16="http://schemas.microsoft.com/office/drawing/2014/main" id="{F7CA5F37-448F-0127-7C54-B0EB5D77C7A9}"/>
              </a:ext>
            </a:extLst>
          </p:cNvPr>
          <p:cNvGrpSpPr/>
          <p:nvPr/>
        </p:nvGrpSpPr>
        <p:grpSpPr>
          <a:xfrm>
            <a:off x="7614600" y="-1318293"/>
            <a:ext cx="3058800" cy="3058800"/>
            <a:chOff x="-920150" y="1625925"/>
            <a:chExt cx="3058800" cy="3058800"/>
          </a:xfrm>
        </p:grpSpPr>
        <p:sp>
          <p:nvSpPr>
            <p:cNvPr id="622" name="Google Shape;622;p32">
              <a:extLst>
                <a:ext uri="{FF2B5EF4-FFF2-40B4-BE49-F238E27FC236}">
                  <a16:creationId xmlns:a16="http://schemas.microsoft.com/office/drawing/2014/main" id="{F5E0AD15-8390-DDA3-6222-77D2C9DDCDE5}"/>
                </a:ext>
              </a:extLst>
            </p:cNvPr>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a:extLst>
                <a:ext uri="{FF2B5EF4-FFF2-40B4-BE49-F238E27FC236}">
                  <a16:creationId xmlns:a16="http://schemas.microsoft.com/office/drawing/2014/main" id="{5A5903CF-0A85-A9D8-4CEF-0CD1EC064926}"/>
                </a:ext>
              </a:extLst>
            </p:cNvPr>
            <p:cNvSpPr/>
            <p:nvPr/>
          </p:nvSpPr>
          <p:spPr>
            <a:xfrm>
              <a:off x="-707925" y="1814625"/>
              <a:ext cx="2681400" cy="268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3EA2A86-CF76-6A24-E7FF-DBE5E8EE2064}"/>
              </a:ext>
            </a:extLst>
          </p:cNvPr>
          <p:cNvPicPr>
            <a:picLocks noChangeAspect="1"/>
          </p:cNvPicPr>
          <p:nvPr/>
        </p:nvPicPr>
        <p:blipFill>
          <a:blip r:embed="rId3"/>
          <a:stretch>
            <a:fillRect/>
          </a:stretch>
        </p:blipFill>
        <p:spPr>
          <a:xfrm>
            <a:off x="3049047" y="367393"/>
            <a:ext cx="4433208" cy="44087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83714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0">
          <a:extLst>
            <a:ext uri="{FF2B5EF4-FFF2-40B4-BE49-F238E27FC236}">
              <a16:creationId xmlns:a16="http://schemas.microsoft.com/office/drawing/2014/main" id="{EDE7DEF0-5E0D-9DC7-4047-84841D84B245}"/>
            </a:ext>
          </a:extLst>
        </p:cNvPr>
        <p:cNvGrpSpPr/>
        <p:nvPr/>
      </p:nvGrpSpPr>
      <p:grpSpPr>
        <a:xfrm>
          <a:off x="0" y="0"/>
          <a:ext cx="0" cy="0"/>
          <a:chOff x="0" y="0"/>
          <a:chExt cx="0" cy="0"/>
        </a:xfrm>
      </p:grpSpPr>
      <p:sp>
        <p:nvSpPr>
          <p:cNvPr id="591" name="Google Shape;591;p32">
            <a:extLst>
              <a:ext uri="{FF2B5EF4-FFF2-40B4-BE49-F238E27FC236}">
                <a16:creationId xmlns:a16="http://schemas.microsoft.com/office/drawing/2014/main" id="{7060AE4A-860F-5979-7E24-F27BEAC55C59}"/>
              </a:ext>
            </a:extLst>
          </p:cNvPr>
          <p:cNvSpPr txBox="1">
            <a:spLocks noGrp="1"/>
          </p:cNvSpPr>
          <p:nvPr>
            <p:ph type="title"/>
          </p:nvPr>
        </p:nvSpPr>
        <p:spPr>
          <a:xfrm>
            <a:off x="720000" y="4573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	</a:t>
            </a:r>
          </a:p>
        </p:txBody>
      </p:sp>
      <p:sp>
        <p:nvSpPr>
          <p:cNvPr id="3" name="Rectangle: Rounded Corners 2">
            <a:extLst>
              <a:ext uri="{FF2B5EF4-FFF2-40B4-BE49-F238E27FC236}">
                <a16:creationId xmlns:a16="http://schemas.microsoft.com/office/drawing/2014/main" id="{B876D706-808D-D9FB-9048-FCF56CE15CCA}"/>
              </a:ext>
            </a:extLst>
          </p:cNvPr>
          <p:cNvSpPr/>
          <p:nvPr/>
        </p:nvSpPr>
        <p:spPr>
          <a:xfrm>
            <a:off x="4627176" y="747411"/>
            <a:ext cx="4291188" cy="3835280"/>
          </a:xfrm>
          <a:prstGeom prst="roundRect">
            <a:avLst/>
          </a:prstGeom>
          <a:solidFill>
            <a:srgbClr val="2CC7C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buNone/>
            </a:pPr>
            <a:r>
              <a:rPr lang="en-US" b="1" dirty="0">
                <a:solidFill>
                  <a:schemeClr val="tx1"/>
                </a:solidFill>
              </a:rPr>
              <a:t>Nutrifit</a:t>
            </a:r>
            <a:r>
              <a:rPr lang="en-US" dirty="0">
                <a:solidFill>
                  <a:schemeClr val="tx1"/>
                </a:solidFill>
              </a:rPr>
              <a:t> is a smart app that helps you stay on top of your health and fitness. It gives you </a:t>
            </a:r>
            <a:r>
              <a:rPr lang="en-US" b="1" dirty="0">
                <a:solidFill>
                  <a:schemeClr val="tx1"/>
                </a:solidFill>
              </a:rPr>
              <a:t>personal nutrition tips</a:t>
            </a:r>
            <a:r>
              <a:rPr lang="en-US" dirty="0">
                <a:solidFill>
                  <a:schemeClr val="tx1"/>
                </a:solidFill>
              </a:rPr>
              <a:t>, </a:t>
            </a:r>
            <a:r>
              <a:rPr lang="en-US" b="1" dirty="0">
                <a:solidFill>
                  <a:schemeClr val="tx1"/>
                </a:solidFill>
              </a:rPr>
              <a:t>tracks your workouts</a:t>
            </a:r>
            <a:r>
              <a:rPr lang="en-US" dirty="0">
                <a:solidFill>
                  <a:schemeClr val="tx1"/>
                </a:solidFill>
              </a:rPr>
              <a:t>, and shares </a:t>
            </a:r>
            <a:r>
              <a:rPr lang="en-US" b="1" dirty="0">
                <a:solidFill>
                  <a:schemeClr val="tx1"/>
                </a:solidFill>
              </a:rPr>
              <a:t>useful health insights</a:t>
            </a:r>
            <a:r>
              <a:rPr lang="en-US" dirty="0">
                <a:solidFill>
                  <a:schemeClr val="tx1"/>
                </a:solidFill>
              </a:rPr>
              <a:t> so you can build good habits that last.</a:t>
            </a:r>
          </a:p>
          <a:p>
            <a:pPr>
              <a:buNone/>
            </a:pPr>
            <a:r>
              <a:rPr lang="en-US" dirty="0">
                <a:solidFill>
                  <a:schemeClr val="tx1"/>
                </a:solidFill>
              </a:rPr>
              <a:t>Whether you want to </a:t>
            </a:r>
            <a:r>
              <a:rPr lang="en-US" b="1" dirty="0">
                <a:solidFill>
                  <a:schemeClr val="tx1"/>
                </a:solidFill>
              </a:rPr>
              <a:t>lose weight</a:t>
            </a:r>
            <a:r>
              <a:rPr lang="en-US" dirty="0">
                <a:solidFill>
                  <a:schemeClr val="tx1"/>
                </a:solidFill>
              </a:rPr>
              <a:t>, </a:t>
            </a:r>
            <a:r>
              <a:rPr lang="en-US" b="1" dirty="0">
                <a:solidFill>
                  <a:schemeClr val="tx1"/>
                </a:solidFill>
              </a:rPr>
              <a:t>gain muscle</a:t>
            </a:r>
            <a:r>
              <a:rPr lang="en-US" dirty="0">
                <a:solidFill>
                  <a:schemeClr val="tx1"/>
                </a:solidFill>
              </a:rPr>
              <a:t>, </a:t>
            </a:r>
            <a:r>
              <a:rPr lang="en-US" b="1" dirty="0">
                <a:solidFill>
                  <a:schemeClr val="tx1"/>
                </a:solidFill>
              </a:rPr>
              <a:t>get stronger</a:t>
            </a:r>
            <a:r>
              <a:rPr lang="en-US" dirty="0">
                <a:solidFill>
                  <a:schemeClr val="tx1"/>
                </a:solidFill>
              </a:rPr>
              <a:t>, or just </a:t>
            </a:r>
            <a:r>
              <a:rPr lang="en-US" b="1" dirty="0">
                <a:solidFill>
                  <a:schemeClr val="tx1"/>
                </a:solidFill>
              </a:rPr>
              <a:t>live a healthier life</a:t>
            </a:r>
            <a:r>
              <a:rPr lang="en-US" dirty="0">
                <a:solidFill>
                  <a:schemeClr val="tx1"/>
                </a:solidFill>
              </a:rPr>
              <a:t>, Nutrifit fits into your daily routine easily.</a:t>
            </a:r>
            <a:endParaRPr lang="en-US" dirty="0">
              <a:solidFill>
                <a:schemeClr val="tx1"/>
              </a:solidFill>
              <a:cs typeface="Arial"/>
            </a:endParaRPr>
          </a:p>
          <a:p>
            <a:r>
              <a:rPr lang="en-US" dirty="0">
                <a:solidFill>
                  <a:schemeClr val="tx1"/>
                </a:solidFill>
              </a:rPr>
              <a:t>With the motto </a:t>
            </a:r>
            <a:r>
              <a:rPr lang="en-US" b="1" dirty="0">
                <a:solidFill>
                  <a:schemeClr val="tx1"/>
                </a:solidFill>
              </a:rPr>
              <a:t>“Track. Train. Transform.”</a:t>
            </a:r>
            <a:r>
              <a:rPr lang="en-US" dirty="0">
                <a:solidFill>
                  <a:schemeClr val="tx1"/>
                </a:solidFill>
              </a:rPr>
              <a:t>, Nutrifit is more than just an app—it’s your </a:t>
            </a:r>
            <a:r>
              <a:rPr lang="en-US" b="1" dirty="0">
                <a:solidFill>
                  <a:schemeClr val="tx1"/>
                </a:solidFill>
              </a:rPr>
              <a:t>daily partner</a:t>
            </a:r>
            <a:r>
              <a:rPr lang="en-US" dirty="0">
                <a:solidFill>
                  <a:schemeClr val="tx1"/>
                </a:solidFill>
              </a:rPr>
              <a:t> on the journey to better health and fitness.</a:t>
            </a:r>
            <a:endParaRPr lang="en-US" dirty="0">
              <a:solidFill>
                <a:schemeClr val="tx1"/>
              </a:solidFill>
              <a:cs typeface="Arial"/>
            </a:endParaRPr>
          </a:p>
        </p:txBody>
      </p:sp>
      <p:grpSp>
        <p:nvGrpSpPr>
          <p:cNvPr id="596" name="Google Shape;596;p32">
            <a:extLst>
              <a:ext uri="{FF2B5EF4-FFF2-40B4-BE49-F238E27FC236}">
                <a16:creationId xmlns:a16="http://schemas.microsoft.com/office/drawing/2014/main" id="{DA32C267-A6A2-B61B-871D-91B54611FEA3}"/>
              </a:ext>
            </a:extLst>
          </p:cNvPr>
          <p:cNvGrpSpPr/>
          <p:nvPr/>
        </p:nvGrpSpPr>
        <p:grpSpPr>
          <a:xfrm rot="5400000">
            <a:off x="1816676" y="4034238"/>
            <a:ext cx="449600" cy="1328475"/>
            <a:chOff x="346975" y="1223975"/>
            <a:chExt cx="449600" cy="1328475"/>
          </a:xfrm>
        </p:grpSpPr>
        <p:sp>
          <p:nvSpPr>
            <p:cNvPr id="597" name="Google Shape;597;p32">
              <a:extLst>
                <a:ext uri="{FF2B5EF4-FFF2-40B4-BE49-F238E27FC236}">
                  <a16:creationId xmlns:a16="http://schemas.microsoft.com/office/drawing/2014/main" id="{807E8648-B6BF-1CE5-BE78-0D2562C08804}"/>
                </a:ext>
              </a:extLst>
            </p:cNvPr>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a:extLst>
                <a:ext uri="{FF2B5EF4-FFF2-40B4-BE49-F238E27FC236}">
                  <a16:creationId xmlns:a16="http://schemas.microsoft.com/office/drawing/2014/main" id="{F0B48619-09F2-7CBB-ACB1-398E03F84E7D}"/>
                </a:ext>
              </a:extLst>
            </p:cNvPr>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a:extLst>
                <a:ext uri="{FF2B5EF4-FFF2-40B4-BE49-F238E27FC236}">
                  <a16:creationId xmlns:a16="http://schemas.microsoft.com/office/drawing/2014/main" id="{2B533835-06B0-2C60-DEDB-46E1457C4E6B}"/>
                </a:ext>
              </a:extLst>
            </p:cNvPr>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a:extLst>
                <a:ext uri="{FF2B5EF4-FFF2-40B4-BE49-F238E27FC236}">
                  <a16:creationId xmlns:a16="http://schemas.microsoft.com/office/drawing/2014/main" id="{AB14440C-7320-C1F0-E6B6-7ABB815E0AF7}"/>
                </a:ext>
              </a:extLst>
            </p:cNvPr>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a:extLst>
                <a:ext uri="{FF2B5EF4-FFF2-40B4-BE49-F238E27FC236}">
                  <a16:creationId xmlns:a16="http://schemas.microsoft.com/office/drawing/2014/main" id="{8B625842-2D05-0D83-34D9-7E364D089E98}"/>
                </a:ext>
              </a:extLst>
            </p:cNvPr>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a:extLst>
                <a:ext uri="{FF2B5EF4-FFF2-40B4-BE49-F238E27FC236}">
                  <a16:creationId xmlns:a16="http://schemas.microsoft.com/office/drawing/2014/main" id="{F8DE0DD8-3C62-07A6-4370-BA9C574A3CAB}"/>
                </a:ext>
              </a:extLst>
            </p:cNvPr>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a:extLst>
                <a:ext uri="{FF2B5EF4-FFF2-40B4-BE49-F238E27FC236}">
                  <a16:creationId xmlns:a16="http://schemas.microsoft.com/office/drawing/2014/main" id="{2E1F988E-7144-35D8-C654-9172D5A2B514}"/>
                </a:ext>
              </a:extLst>
            </p:cNvPr>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a:extLst>
                <a:ext uri="{FF2B5EF4-FFF2-40B4-BE49-F238E27FC236}">
                  <a16:creationId xmlns:a16="http://schemas.microsoft.com/office/drawing/2014/main" id="{61CFE758-97CC-407F-4B99-D1BA39DA9545}"/>
                </a:ext>
              </a:extLst>
            </p:cNvPr>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a:extLst>
                <a:ext uri="{FF2B5EF4-FFF2-40B4-BE49-F238E27FC236}">
                  <a16:creationId xmlns:a16="http://schemas.microsoft.com/office/drawing/2014/main" id="{5B47BD31-7E51-B459-70B6-C183DA8C98DD}"/>
                </a:ext>
              </a:extLst>
            </p:cNvPr>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a:extLst>
                <a:ext uri="{FF2B5EF4-FFF2-40B4-BE49-F238E27FC236}">
                  <a16:creationId xmlns:a16="http://schemas.microsoft.com/office/drawing/2014/main" id="{032359CC-B8E5-A626-30E9-F74A9E25D4DD}"/>
                </a:ext>
              </a:extLst>
            </p:cNvPr>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a:extLst>
                <a:ext uri="{FF2B5EF4-FFF2-40B4-BE49-F238E27FC236}">
                  <a16:creationId xmlns:a16="http://schemas.microsoft.com/office/drawing/2014/main" id="{551FB891-9E19-8505-1472-76DBE0119633}"/>
                </a:ext>
              </a:extLst>
            </p:cNvPr>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a:extLst>
                <a:ext uri="{FF2B5EF4-FFF2-40B4-BE49-F238E27FC236}">
                  <a16:creationId xmlns:a16="http://schemas.microsoft.com/office/drawing/2014/main" id="{ADECCDDB-5CE9-F0A3-1B4F-180900EE51A2}"/>
                </a:ext>
              </a:extLst>
            </p:cNvPr>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a:extLst>
                <a:ext uri="{FF2B5EF4-FFF2-40B4-BE49-F238E27FC236}">
                  <a16:creationId xmlns:a16="http://schemas.microsoft.com/office/drawing/2014/main" id="{DBC0562F-99E6-77A0-3B16-68721C0A12DB}"/>
                </a:ext>
              </a:extLst>
            </p:cNvPr>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a:extLst>
                <a:ext uri="{FF2B5EF4-FFF2-40B4-BE49-F238E27FC236}">
                  <a16:creationId xmlns:a16="http://schemas.microsoft.com/office/drawing/2014/main" id="{F2D3D563-AD6E-5C7D-CFEA-FF094DBD7399}"/>
                </a:ext>
              </a:extLst>
            </p:cNvPr>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a:extLst>
                <a:ext uri="{FF2B5EF4-FFF2-40B4-BE49-F238E27FC236}">
                  <a16:creationId xmlns:a16="http://schemas.microsoft.com/office/drawing/2014/main" id="{81F05491-E578-DB4E-2D35-2DF21CEBDA75}"/>
                </a:ext>
              </a:extLst>
            </p:cNvPr>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a:extLst>
                <a:ext uri="{FF2B5EF4-FFF2-40B4-BE49-F238E27FC236}">
                  <a16:creationId xmlns:a16="http://schemas.microsoft.com/office/drawing/2014/main" id="{4F6CB8C8-7D40-0BD3-AB40-348C3D69F408}"/>
                </a:ext>
              </a:extLst>
            </p:cNvPr>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a:extLst>
                <a:ext uri="{FF2B5EF4-FFF2-40B4-BE49-F238E27FC236}">
                  <a16:creationId xmlns:a16="http://schemas.microsoft.com/office/drawing/2014/main" id="{6D02C5D1-CA6B-C74F-F087-32461808756A}"/>
                </a:ext>
              </a:extLst>
            </p:cNvPr>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a:extLst>
                <a:ext uri="{FF2B5EF4-FFF2-40B4-BE49-F238E27FC236}">
                  <a16:creationId xmlns:a16="http://schemas.microsoft.com/office/drawing/2014/main" id="{5D4DD711-24FF-C6F3-A1B5-1438943F8F9C}"/>
                </a:ext>
              </a:extLst>
            </p:cNvPr>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a:extLst>
                <a:ext uri="{FF2B5EF4-FFF2-40B4-BE49-F238E27FC236}">
                  <a16:creationId xmlns:a16="http://schemas.microsoft.com/office/drawing/2014/main" id="{B7BF5CD8-DDA9-5A6E-D7ED-774147568AF3}"/>
                </a:ext>
              </a:extLst>
            </p:cNvPr>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a:extLst>
                <a:ext uri="{FF2B5EF4-FFF2-40B4-BE49-F238E27FC236}">
                  <a16:creationId xmlns:a16="http://schemas.microsoft.com/office/drawing/2014/main" id="{C140F691-276A-5A4A-2CA1-82743E611F8F}"/>
                </a:ext>
              </a:extLst>
            </p:cNvPr>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a:extLst>
                <a:ext uri="{FF2B5EF4-FFF2-40B4-BE49-F238E27FC236}">
                  <a16:creationId xmlns:a16="http://schemas.microsoft.com/office/drawing/2014/main" id="{864BED8F-B04C-1762-DD86-9BB0DC85D329}"/>
                </a:ext>
              </a:extLst>
            </p:cNvPr>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a:extLst>
                <a:ext uri="{FF2B5EF4-FFF2-40B4-BE49-F238E27FC236}">
                  <a16:creationId xmlns:a16="http://schemas.microsoft.com/office/drawing/2014/main" id="{72846D2B-9014-3178-2228-FF0C59D0A059}"/>
                </a:ext>
              </a:extLst>
            </p:cNvPr>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a:extLst>
                <a:ext uri="{FF2B5EF4-FFF2-40B4-BE49-F238E27FC236}">
                  <a16:creationId xmlns:a16="http://schemas.microsoft.com/office/drawing/2014/main" id="{E0C4E078-65BE-495F-9CF5-1DD91E4BA0E4}"/>
                </a:ext>
              </a:extLst>
            </p:cNvPr>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a:extLst>
                <a:ext uri="{FF2B5EF4-FFF2-40B4-BE49-F238E27FC236}">
                  <a16:creationId xmlns:a16="http://schemas.microsoft.com/office/drawing/2014/main" id="{0FE43B30-CACE-E818-7BBE-30BE8686A49A}"/>
                </a:ext>
              </a:extLst>
            </p:cNvPr>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screenshot of a cell phone&#10;&#10;AI-generated content may be incorrect.">
            <a:extLst>
              <a:ext uri="{FF2B5EF4-FFF2-40B4-BE49-F238E27FC236}">
                <a16:creationId xmlns:a16="http://schemas.microsoft.com/office/drawing/2014/main" id="{83A4C003-CC3F-C82E-49E8-D3C511F0E954}"/>
              </a:ext>
            </a:extLst>
          </p:cNvPr>
          <p:cNvPicPr>
            <a:picLocks noChangeAspect="1"/>
          </p:cNvPicPr>
          <p:nvPr/>
        </p:nvPicPr>
        <p:blipFill>
          <a:blip r:embed="rId3"/>
          <a:stretch>
            <a:fillRect/>
          </a:stretch>
        </p:blipFill>
        <p:spPr>
          <a:xfrm>
            <a:off x="835871" y="851681"/>
            <a:ext cx="1746301" cy="3834423"/>
          </a:xfrm>
          <a:prstGeom prst="rect">
            <a:avLst/>
          </a:prstGeom>
          <a:ln>
            <a:noFill/>
          </a:ln>
          <a:effectLst>
            <a:outerShdw blurRad="292100" dist="139700" dir="2700000" algn="tl" rotWithShape="0">
              <a:srgbClr val="333333">
                <a:alpha val="65000"/>
              </a:srgbClr>
            </a:outerShdw>
          </a:effectLst>
        </p:spPr>
      </p:pic>
      <p:pic>
        <p:nvPicPr>
          <p:cNvPr id="6" name="Picture Placeholder 6">
            <a:extLst>
              <a:ext uri="{FF2B5EF4-FFF2-40B4-BE49-F238E27FC236}">
                <a16:creationId xmlns:a16="http://schemas.microsoft.com/office/drawing/2014/main" id="{9722EFF2-4C6B-3935-8037-565B77DC9025}"/>
              </a:ext>
            </a:extLst>
          </p:cNvPr>
          <p:cNvPicPr>
            <a:picLocks noChangeAspect="1"/>
          </p:cNvPicPr>
          <p:nvPr/>
        </p:nvPicPr>
        <p:blipFill>
          <a:blip r:embed="rId4"/>
          <a:srcRect t="1077" b="1077"/>
          <a:stretch>
            <a:fillRect/>
          </a:stretch>
        </p:blipFill>
        <p:spPr>
          <a:xfrm>
            <a:off x="2913713" y="-64250"/>
            <a:ext cx="1569857" cy="1615991"/>
          </a:xfrm>
          <a:prstGeom prst="ellipse">
            <a:avLst/>
          </a:prstGeom>
        </p:spPr>
      </p:pic>
    </p:spTree>
    <p:extLst>
      <p:ext uri="{BB962C8B-B14F-4D97-AF65-F5344CB8AC3E}">
        <p14:creationId xmlns:p14="http://schemas.microsoft.com/office/powerpoint/2010/main" val="872201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0">
          <a:extLst>
            <a:ext uri="{FF2B5EF4-FFF2-40B4-BE49-F238E27FC236}">
              <a16:creationId xmlns:a16="http://schemas.microsoft.com/office/drawing/2014/main" id="{FAFA765D-8BD1-9B1A-ACF1-55FB5154F3E3}"/>
            </a:ext>
          </a:extLst>
        </p:cNvPr>
        <p:cNvGrpSpPr/>
        <p:nvPr/>
      </p:nvGrpSpPr>
      <p:grpSpPr>
        <a:xfrm>
          <a:off x="0" y="0"/>
          <a:ext cx="0" cy="0"/>
          <a:chOff x="0" y="0"/>
          <a:chExt cx="0" cy="0"/>
        </a:xfrm>
      </p:grpSpPr>
      <p:sp>
        <p:nvSpPr>
          <p:cNvPr id="591" name="Google Shape;591;p32">
            <a:extLst>
              <a:ext uri="{FF2B5EF4-FFF2-40B4-BE49-F238E27FC236}">
                <a16:creationId xmlns:a16="http://schemas.microsoft.com/office/drawing/2014/main" id="{740D90CF-DC64-FCD7-9F56-2CC8BFF171DA}"/>
              </a:ext>
            </a:extLst>
          </p:cNvPr>
          <p:cNvSpPr txBox="1">
            <a:spLocks noGrp="1"/>
          </p:cNvSpPr>
          <p:nvPr>
            <p:ph type="title"/>
          </p:nvPr>
        </p:nvSpPr>
        <p:spPr>
          <a:xfrm>
            <a:off x="0" y="1"/>
            <a:ext cx="9143999" cy="554023"/>
          </a:xfrm>
          <a:prstGeom prst="rect">
            <a:avLst/>
          </a:prstGeom>
        </p:spPr>
        <p:txBody>
          <a:bodyPr spcFirstLastPara="1" wrap="square" lIns="91425" tIns="91425" rIns="91425" bIns="91425" anchor="t" anchorCtr="0">
            <a:noAutofit/>
          </a:bodyPr>
          <a:lstStyle/>
          <a:p>
            <a:pPr algn="ctr"/>
            <a:r>
              <a:rPr lang="en-IN" dirty="0"/>
              <a:t>Mood Board</a:t>
            </a:r>
          </a:p>
        </p:txBody>
      </p:sp>
      <p:grpSp>
        <p:nvGrpSpPr>
          <p:cNvPr id="596" name="Google Shape;596;p32">
            <a:extLst>
              <a:ext uri="{FF2B5EF4-FFF2-40B4-BE49-F238E27FC236}">
                <a16:creationId xmlns:a16="http://schemas.microsoft.com/office/drawing/2014/main" id="{03A4ADE9-0145-E93E-A3AD-188F480C2033}"/>
              </a:ext>
            </a:extLst>
          </p:cNvPr>
          <p:cNvGrpSpPr/>
          <p:nvPr/>
        </p:nvGrpSpPr>
        <p:grpSpPr>
          <a:xfrm rot="5400000">
            <a:off x="1816676" y="4034238"/>
            <a:ext cx="449600" cy="1328475"/>
            <a:chOff x="346975" y="1223975"/>
            <a:chExt cx="449600" cy="1328475"/>
          </a:xfrm>
        </p:grpSpPr>
        <p:sp>
          <p:nvSpPr>
            <p:cNvPr id="597" name="Google Shape;597;p32">
              <a:extLst>
                <a:ext uri="{FF2B5EF4-FFF2-40B4-BE49-F238E27FC236}">
                  <a16:creationId xmlns:a16="http://schemas.microsoft.com/office/drawing/2014/main" id="{FE3056A0-9FAF-1ACE-E354-A13F0C5F701F}"/>
                </a:ext>
              </a:extLst>
            </p:cNvPr>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a:extLst>
                <a:ext uri="{FF2B5EF4-FFF2-40B4-BE49-F238E27FC236}">
                  <a16:creationId xmlns:a16="http://schemas.microsoft.com/office/drawing/2014/main" id="{0702821E-EE9C-6DED-6264-D61873D4F8F1}"/>
                </a:ext>
              </a:extLst>
            </p:cNvPr>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a:extLst>
                <a:ext uri="{FF2B5EF4-FFF2-40B4-BE49-F238E27FC236}">
                  <a16:creationId xmlns:a16="http://schemas.microsoft.com/office/drawing/2014/main" id="{94FEBAB3-F39C-FE23-C032-0917FD5DB9D6}"/>
                </a:ext>
              </a:extLst>
            </p:cNvPr>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a:extLst>
                <a:ext uri="{FF2B5EF4-FFF2-40B4-BE49-F238E27FC236}">
                  <a16:creationId xmlns:a16="http://schemas.microsoft.com/office/drawing/2014/main" id="{562604EE-97C5-7B90-BFFE-96AD6FDD4C82}"/>
                </a:ext>
              </a:extLst>
            </p:cNvPr>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a:extLst>
                <a:ext uri="{FF2B5EF4-FFF2-40B4-BE49-F238E27FC236}">
                  <a16:creationId xmlns:a16="http://schemas.microsoft.com/office/drawing/2014/main" id="{967D242F-06DE-6952-7A10-E259DBCC79F6}"/>
                </a:ext>
              </a:extLst>
            </p:cNvPr>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a:extLst>
                <a:ext uri="{FF2B5EF4-FFF2-40B4-BE49-F238E27FC236}">
                  <a16:creationId xmlns:a16="http://schemas.microsoft.com/office/drawing/2014/main" id="{2498E0EB-3437-A1C4-47A7-E75CF0AF1170}"/>
                </a:ext>
              </a:extLst>
            </p:cNvPr>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a:extLst>
                <a:ext uri="{FF2B5EF4-FFF2-40B4-BE49-F238E27FC236}">
                  <a16:creationId xmlns:a16="http://schemas.microsoft.com/office/drawing/2014/main" id="{09A13D1E-D1BC-DC45-E829-09F8E351332A}"/>
                </a:ext>
              </a:extLst>
            </p:cNvPr>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a:extLst>
                <a:ext uri="{FF2B5EF4-FFF2-40B4-BE49-F238E27FC236}">
                  <a16:creationId xmlns:a16="http://schemas.microsoft.com/office/drawing/2014/main" id="{BC7494D1-3199-2AD0-A21A-C417AB61EF3B}"/>
                </a:ext>
              </a:extLst>
            </p:cNvPr>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a:extLst>
                <a:ext uri="{FF2B5EF4-FFF2-40B4-BE49-F238E27FC236}">
                  <a16:creationId xmlns:a16="http://schemas.microsoft.com/office/drawing/2014/main" id="{25F90060-8831-E82C-1FC6-061216F7FD18}"/>
                </a:ext>
              </a:extLst>
            </p:cNvPr>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a:extLst>
                <a:ext uri="{FF2B5EF4-FFF2-40B4-BE49-F238E27FC236}">
                  <a16:creationId xmlns:a16="http://schemas.microsoft.com/office/drawing/2014/main" id="{BFB400AA-4160-E56B-2499-6698730E80BC}"/>
                </a:ext>
              </a:extLst>
            </p:cNvPr>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a:extLst>
                <a:ext uri="{FF2B5EF4-FFF2-40B4-BE49-F238E27FC236}">
                  <a16:creationId xmlns:a16="http://schemas.microsoft.com/office/drawing/2014/main" id="{E41FF908-E350-BDB8-77CF-61DC86C3DE87}"/>
                </a:ext>
              </a:extLst>
            </p:cNvPr>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a:extLst>
                <a:ext uri="{FF2B5EF4-FFF2-40B4-BE49-F238E27FC236}">
                  <a16:creationId xmlns:a16="http://schemas.microsoft.com/office/drawing/2014/main" id="{482694D4-B759-197E-A078-93131092FA73}"/>
                </a:ext>
              </a:extLst>
            </p:cNvPr>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a:extLst>
                <a:ext uri="{FF2B5EF4-FFF2-40B4-BE49-F238E27FC236}">
                  <a16:creationId xmlns:a16="http://schemas.microsoft.com/office/drawing/2014/main" id="{332D555F-9E87-BF80-554A-882DBF74B9D9}"/>
                </a:ext>
              </a:extLst>
            </p:cNvPr>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a:extLst>
                <a:ext uri="{FF2B5EF4-FFF2-40B4-BE49-F238E27FC236}">
                  <a16:creationId xmlns:a16="http://schemas.microsoft.com/office/drawing/2014/main" id="{2CA557BE-000C-683D-8510-A830D1E8B7D7}"/>
                </a:ext>
              </a:extLst>
            </p:cNvPr>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a:extLst>
                <a:ext uri="{FF2B5EF4-FFF2-40B4-BE49-F238E27FC236}">
                  <a16:creationId xmlns:a16="http://schemas.microsoft.com/office/drawing/2014/main" id="{A60069EA-7460-C9E3-5514-67D023E8356C}"/>
                </a:ext>
              </a:extLst>
            </p:cNvPr>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a:extLst>
                <a:ext uri="{FF2B5EF4-FFF2-40B4-BE49-F238E27FC236}">
                  <a16:creationId xmlns:a16="http://schemas.microsoft.com/office/drawing/2014/main" id="{EBEE3D6B-075D-02ED-C15B-1281B6E0DF08}"/>
                </a:ext>
              </a:extLst>
            </p:cNvPr>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a:extLst>
                <a:ext uri="{FF2B5EF4-FFF2-40B4-BE49-F238E27FC236}">
                  <a16:creationId xmlns:a16="http://schemas.microsoft.com/office/drawing/2014/main" id="{6DB8E9EE-986F-2826-F176-1E005F51583C}"/>
                </a:ext>
              </a:extLst>
            </p:cNvPr>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a:extLst>
                <a:ext uri="{FF2B5EF4-FFF2-40B4-BE49-F238E27FC236}">
                  <a16:creationId xmlns:a16="http://schemas.microsoft.com/office/drawing/2014/main" id="{C40915E7-F5C8-9145-713B-C440C355B9E2}"/>
                </a:ext>
              </a:extLst>
            </p:cNvPr>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a:extLst>
                <a:ext uri="{FF2B5EF4-FFF2-40B4-BE49-F238E27FC236}">
                  <a16:creationId xmlns:a16="http://schemas.microsoft.com/office/drawing/2014/main" id="{2BFF20C8-8E0C-FA3D-76D1-032FEEE81A1A}"/>
                </a:ext>
              </a:extLst>
            </p:cNvPr>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a:extLst>
                <a:ext uri="{FF2B5EF4-FFF2-40B4-BE49-F238E27FC236}">
                  <a16:creationId xmlns:a16="http://schemas.microsoft.com/office/drawing/2014/main" id="{741FF260-F190-3BAC-0179-7F3987AC85AE}"/>
                </a:ext>
              </a:extLst>
            </p:cNvPr>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a:extLst>
                <a:ext uri="{FF2B5EF4-FFF2-40B4-BE49-F238E27FC236}">
                  <a16:creationId xmlns:a16="http://schemas.microsoft.com/office/drawing/2014/main" id="{5C65D84B-7556-44D7-27DF-DA341A68D754}"/>
                </a:ext>
              </a:extLst>
            </p:cNvPr>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a:extLst>
                <a:ext uri="{FF2B5EF4-FFF2-40B4-BE49-F238E27FC236}">
                  <a16:creationId xmlns:a16="http://schemas.microsoft.com/office/drawing/2014/main" id="{7879824F-DA38-7890-0CFA-72BE8F00B911}"/>
                </a:ext>
              </a:extLst>
            </p:cNvPr>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a:extLst>
                <a:ext uri="{FF2B5EF4-FFF2-40B4-BE49-F238E27FC236}">
                  <a16:creationId xmlns:a16="http://schemas.microsoft.com/office/drawing/2014/main" id="{DC6A630F-954B-00FB-4348-2C5B1D4541F8}"/>
                </a:ext>
              </a:extLst>
            </p:cNvPr>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a:extLst>
                <a:ext uri="{FF2B5EF4-FFF2-40B4-BE49-F238E27FC236}">
                  <a16:creationId xmlns:a16="http://schemas.microsoft.com/office/drawing/2014/main" id="{1D90070C-4CDC-D815-F1F4-45488520257A}"/>
                </a:ext>
              </a:extLst>
            </p:cNvPr>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2">
            <a:extLst>
              <a:ext uri="{FF2B5EF4-FFF2-40B4-BE49-F238E27FC236}">
                <a16:creationId xmlns:a16="http://schemas.microsoft.com/office/drawing/2014/main" id="{C0F1596C-F4E1-1911-7B9C-D280B539573B}"/>
              </a:ext>
            </a:extLst>
          </p:cNvPr>
          <p:cNvGrpSpPr/>
          <p:nvPr/>
        </p:nvGrpSpPr>
        <p:grpSpPr>
          <a:xfrm>
            <a:off x="7614600" y="-1318293"/>
            <a:ext cx="3058800" cy="3058800"/>
            <a:chOff x="-920150" y="1625925"/>
            <a:chExt cx="3058800" cy="3058800"/>
          </a:xfrm>
        </p:grpSpPr>
        <p:sp>
          <p:nvSpPr>
            <p:cNvPr id="622" name="Google Shape;622;p32">
              <a:extLst>
                <a:ext uri="{FF2B5EF4-FFF2-40B4-BE49-F238E27FC236}">
                  <a16:creationId xmlns:a16="http://schemas.microsoft.com/office/drawing/2014/main" id="{D494894C-530D-DD79-9DD0-4DE81626068D}"/>
                </a:ext>
              </a:extLst>
            </p:cNvPr>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a:extLst>
                <a:ext uri="{FF2B5EF4-FFF2-40B4-BE49-F238E27FC236}">
                  <a16:creationId xmlns:a16="http://schemas.microsoft.com/office/drawing/2014/main" id="{12C7F280-6A18-82F2-5FA7-4E8C068946F9}"/>
                </a:ext>
              </a:extLst>
            </p:cNvPr>
            <p:cNvSpPr/>
            <p:nvPr/>
          </p:nvSpPr>
          <p:spPr>
            <a:xfrm>
              <a:off x="-707925" y="1814625"/>
              <a:ext cx="2681400" cy="268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B74FDE10-379D-533F-4B2E-3F92410BDA7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 name="Picture 3">
            <a:extLst>
              <a:ext uri="{FF2B5EF4-FFF2-40B4-BE49-F238E27FC236}">
                <a16:creationId xmlns:a16="http://schemas.microsoft.com/office/drawing/2014/main" id="{72316D3D-4B1C-F68E-7CF1-237EE7B99221}"/>
              </a:ext>
            </a:extLst>
          </p:cNvPr>
          <p:cNvPicPr>
            <a:picLocks noChangeAspect="1"/>
          </p:cNvPicPr>
          <p:nvPr/>
        </p:nvPicPr>
        <p:blipFill>
          <a:blip r:embed="rId3"/>
          <a:stretch>
            <a:fillRect/>
          </a:stretch>
        </p:blipFill>
        <p:spPr>
          <a:xfrm>
            <a:off x="567829" y="708256"/>
            <a:ext cx="8014784" cy="42129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57881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0">
          <a:extLst>
            <a:ext uri="{FF2B5EF4-FFF2-40B4-BE49-F238E27FC236}">
              <a16:creationId xmlns:a16="http://schemas.microsoft.com/office/drawing/2014/main" id="{F9758104-0D8A-D6B9-C960-A37C7AC65740}"/>
            </a:ext>
          </a:extLst>
        </p:cNvPr>
        <p:cNvGrpSpPr/>
        <p:nvPr/>
      </p:nvGrpSpPr>
      <p:grpSpPr>
        <a:xfrm>
          <a:off x="0" y="0"/>
          <a:ext cx="0" cy="0"/>
          <a:chOff x="0" y="0"/>
          <a:chExt cx="0" cy="0"/>
        </a:xfrm>
      </p:grpSpPr>
      <p:grpSp>
        <p:nvGrpSpPr>
          <p:cNvPr id="596" name="Google Shape;596;p32">
            <a:extLst>
              <a:ext uri="{FF2B5EF4-FFF2-40B4-BE49-F238E27FC236}">
                <a16:creationId xmlns:a16="http://schemas.microsoft.com/office/drawing/2014/main" id="{336B421F-D065-6BD4-897A-17BC094915E4}"/>
              </a:ext>
            </a:extLst>
          </p:cNvPr>
          <p:cNvGrpSpPr/>
          <p:nvPr/>
        </p:nvGrpSpPr>
        <p:grpSpPr>
          <a:xfrm rot="5400000">
            <a:off x="1816676" y="4034238"/>
            <a:ext cx="449600" cy="1328475"/>
            <a:chOff x="346975" y="1223975"/>
            <a:chExt cx="449600" cy="1328475"/>
          </a:xfrm>
        </p:grpSpPr>
        <p:sp>
          <p:nvSpPr>
            <p:cNvPr id="597" name="Google Shape;597;p32">
              <a:extLst>
                <a:ext uri="{FF2B5EF4-FFF2-40B4-BE49-F238E27FC236}">
                  <a16:creationId xmlns:a16="http://schemas.microsoft.com/office/drawing/2014/main" id="{72E7E5D3-AE51-2DA4-FF3B-E71E821985E2}"/>
                </a:ext>
              </a:extLst>
            </p:cNvPr>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a:extLst>
                <a:ext uri="{FF2B5EF4-FFF2-40B4-BE49-F238E27FC236}">
                  <a16:creationId xmlns:a16="http://schemas.microsoft.com/office/drawing/2014/main" id="{BF0AC3B6-E875-DA15-2D95-C23F1F42F63A}"/>
                </a:ext>
              </a:extLst>
            </p:cNvPr>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a:extLst>
                <a:ext uri="{FF2B5EF4-FFF2-40B4-BE49-F238E27FC236}">
                  <a16:creationId xmlns:a16="http://schemas.microsoft.com/office/drawing/2014/main" id="{8C75AEB5-3033-67FC-30EE-95973306D767}"/>
                </a:ext>
              </a:extLst>
            </p:cNvPr>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a:extLst>
                <a:ext uri="{FF2B5EF4-FFF2-40B4-BE49-F238E27FC236}">
                  <a16:creationId xmlns:a16="http://schemas.microsoft.com/office/drawing/2014/main" id="{4DE92EE6-055E-BEC0-7997-FC5391DDC0CD}"/>
                </a:ext>
              </a:extLst>
            </p:cNvPr>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a:extLst>
                <a:ext uri="{FF2B5EF4-FFF2-40B4-BE49-F238E27FC236}">
                  <a16:creationId xmlns:a16="http://schemas.microsoft.com/office/drawing/2014/main" id="{773D319A-1F8E-01F1-1914-DA96BD4D4BFB}"/>
                </a:ext>
              </a:extLst>
            </p:cNvPr>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a:extLst>
                <a:ext uri="{FF2B5EF4-FFF2-40B4-BE49-F238E27FC236}">
                  <a16:creationId xmlns:a16="http://schemas.microsoft.com/office/drawing/2014/main" id="{74CD65E4-20DF-DBAC-2A12-87026D46D27E}"/>
                </a:ext>
              </a:extLst>
            </p:cNvPr>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a:extLst>
                <a:ext uri="{FF2B5EF4-FFF2-40B4-BE49-F238E27FC236}">
                  <a16:creationId xmlns:a16="http://schemas.microsoft.com/office/drawing/2014/main" id="{D3BB1FD5-41A3-7C26-867D-405872E5BAC6}"/>
                </a:ext>
              </a:extLst>
            </p:cNvPr>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a:extLst>
                <a:ext uri="{FF2B5EF4-FFF2-40B4-BE49-F238E27FC236}">
                  <a16:creationId xmlns:a16="http://schemas.microsoft.com/office/drawing/2014/main" id="{9C13F7CE-B63D-82AB-40C5-50CC659774A1}"/>
                </a:ext>
              </a:extLst>
            </p:cNvPr>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a:extLst>
                <a:ext uri="{FF2B5EF4-FFF2-40B4-BE49-F238E27FC236}">
                  <a16:creationId xmlns:a16="http://schemas.microsoft.com/office/drawing/2014/main" id="{E38E0862-D34A-8EFF-DC40-138BA40DC2FF}"/>
                </a:ext>
              </a:extLst>
            </p:cNvPr>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a:extLst>
                <a:ext uri="{FF2B5EF4-FFF2-40B4-BE49-F238E27FC236}">
                  <a16:creationId xmlns:a16="http://schemas.microsoft.com/office/drawing/2014/main" id="{528700A2-E00E-7CE9-F4E6-D89334C6A27C}"/>
                </a:ext>
              </a:extLst>
            </p:cNvPr>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a:extLst>
                <a:ext uri="{FF2B5EF4-FFF2-40B4-BE49-F238E27FC236}">
                  <a16:creationId xmlns:a16="http://schemas.microsoft.com/office/drawing/2014/main" id="{D57338B0-CCCA-E57F-C271-E9229AFFC1EB}"/>
                </a:ext>
              </a:extLst>
            </p:cNvPr>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a:extLst>
                <a:ext uri="{FF2B5EF4-FFF2-40B4-BE49-F238E27FC236}">
                  <a16:creationId xmlns:a16="http://schemas.microsoft.com/office/drawing/2014/main" id="{06D8F221-95C7-D903-357E-7B71304915DC}"/>
                </a:ext>
              </a:extLst>
            </p:cNvPr>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a:extLst>
                <a:ext uri="{FF2B5EF4-FFF2-40B4-BE49-F238E27FC236}">
                  <a16:creationId xmlns:a16="http://schemas.microsoft.com/office/drawing/2014/main" id="{705F50CD-7ECA-B18B-37B0-5F4E2C196AF5}"/>
                </a:ext>
              </a:extLst>
            </p:cNvPr>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a:extLst>
                <a:ext uri="{FF2B5EF4-FFF2-40B4-BE49-F238E27FC236}">
                  <a16:creationId xmlns:a16="http://schemas.microsoft.com/office/drawing/2014/main" id="{94B2B031-61E4-49AA-A689-E257D219182E}"/>
                </a:ext>
              </a:extLst>
            </p:cNvPr>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a:extLst>
                <a:ext uri="{FF2B5EF4-FFF2-40B4-BE49-F238E27FC236}">
                  <a16:creationId xmlns:a16="http://schemas.microsoft.com/office/drawing/2014/main" id="{3F89782E-620E-AF19-7616-5EDE829FCC8C}"/>
                </a:ext>
              </a:extLst>
            </p:cNvPr>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a:extLst>
                <a:ext uri="{FF2B5EF4-FFF2-40B4-BE49-F238E27FC236}">
                  <a16:creationId xmlns:a16="http://schemas.microsoft.com/office/drawing/2014/main" id="{6A751666-D3DA-F9B8-F734-89BF014EFAA0}"/>
                </a:ext>
              </a:extLst>
            </p:cNvPr>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a:extLst>
                <a:ext uri="{FF2B5EF4-FFF2-40B4-BE49-F238E27FC236}">
                  <a16:creationId xmlns:a16="http://schemas.microsoft.com/office/drawing/2014/main" id="{8A04E0C6-A729-FE94-2197-64D0A6D22362}"/>
                </a:ext>
              </a:extLst>
            </p:cNvPr>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a:extLst>
                <a:ext uri="{FF2B5EF4-FFF2-40B4-BE49-F238E27FC236}">
                  <a16:creationId xmlns:a16="http://schemas.microsoft.com/office/drawing/2014/main" id="{CAD4D4EB-CF73-33AC-ACD0-11C3F3980C4E}"/>
                </a:ext>
              </a:extLst>
            </p:cNvPr>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a:extLst>
                <a:ext uri="{FF2B5EF4-FFF2-40B4-BE49-F238E27FC236}">
                  <a16:creationId xmlns:a16="http://schemas.microsoft.com/office/drawing/2014/main" id="{8C207FEA-2E9E-86ED-0CD5-C4C2003D610B}"/>
                </a:ext>
              </a:extLst>
            </p:cNvPr>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a:extLst>
                <a:ext uri="{FF2B5EF4-FFF2-40B4-BE49-F238E27FC236}">
                  <a16:creationId xmlns:a16="http://schemas.microsoft.com/office/drawing/2014/main" id="{6853B1B7-0404-6412-E530-B222DCA0D113}"/>
                </a:ext>
              </a:extLst>
            </p:cNvPr>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a:extLst>
                <a:ext uri="{FF2B5EF4-FFF2-40B4-BE49-F238E27FC236}">
                  <a16:creationId xmlns:a16="http://schemas.microsoft.com/office/drawing/2014/main" id="{AB054D17-3795-EF28-2EF3-79D86A6DC759}"/>
                </a:ext>
              </a:extLst>
            </p:cNvPr>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a:extLst>
                <a:ext uri="{FF2B5EF4-FFF2-40B4-BE49-F238E27FC236}">
                  <a16:creationId xmlns:a16="http://schemas.microsoft.com/office/drawing/2014/main" id="{77AFF4B6-DEF9-E09E-B56D-98E76D01F260}"/>
                </a:ext>
              </a:extLst>
            </p:cNvPr>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a:extLst>
                <a:ext uri="{FF2B5EF4-FFF2-40B4-BE49-F238E27FC236}">
                  <a16:creationId xmlns:a16="http://schemas.microsoft.com/office/drawing/2014/main" id="{24537A4A-A68A-C7A4-02FD-F5C055F7EA92}"/>
                </a:ext>
              </a:extLst>
            </p:cNvPr>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a:extLst>
                <a:ext uri="{FF2B5EF4-FFF2-40B4-BE49-F238E27FC236}">
                  <a16:creationId xmlns:a16="http://schemas.microsoft.com/office/drawing/2014/main" id="{34094819-FCCA-B218-C3E5-FA13CFBED20E}"/>
                </a:ext>
              </a:extLst>
            </p:cNvPr>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2">
            <a:extLst>
              <a:ext uri="{FF2B5EF4-FFF2-40B4-BE49-F238E27FC236}">
                <a16:creationId xmlns:a16="http://schemas.microsoft.com/office/drawing/2014/main" id="{4685D99D-99AF-8B51-E014-B600F8AABD9A}"/>
              </a:ext>
            </a:extLst>
          </p:cNvPr>
          <p:cNvGrpSpPr/>
          <p:nvPr/>
        </p:nvGrpSpPr>
        <p:grpSpPr>
          <a:xfrm>
            <a:off x="7614600" y="-1318293"/>
            <a:ext cx="3058800" cy="3058800"/>
            <a:chOff x="-920150" y="1625925"/>
            <a:chExt cx="3058800" cy="3058800"/>
          </a:xfrm>
        </p:grpSpPr>
        <p:sp>
          <p:nvSpPr>
            <p:cNvPr id="622" name="Google Shape;622;p32">
              <a:extLst>
                <a:ext uri="{FF2B5EF4-FFF2-40B4-BE49-F238E27FC236}">
                  <a16:creationId xmlns:a16="http://schemas.microsoft.com/office/drawing/2014/main" id="{9556AF64-3F96-BBFA-A8C4-73547D169300}"/>
                </a:ext>
              </a:extLst>
            </p:cNvPr>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a:extLst>
                <a:ext uri="{FF2B5EF4-FFF2-40B4-BE49-F238E27FC236}">
                  <a16:creationId xmlns:a16="http://schemas.microsoft.com/office/drawing/2014/main" id="{11A339D9-44B3-23DC-16A4-6218397FBBA9}"/>
                </a:ext>
              </a:extLst>
            </p:cNvPr>
            <p:cNvSpPr/>
            <p:nvPr/>
          </p:nvSpPr>
          <p:spPr>
            <a:xfrm>
              <a:off x="-707925" y="1814625"/>
              <a:ext cx="2681400" cy="268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ADF4573A-8365-AF65-F54F-40078934054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2B0161E3-81A0-B35E-3FF2-DC99808675DA}"/>
              </a:ext>
            </a:extLst>
          </p:cNvPr>
          <p:cNvPicPr>
            <a:picLocks noChangeAspect="1"/>
          </p:cNvPicPr>
          <p:nvPr/>
        </p:nvPicPr>
        <p:blipFill>
          <a:blip r:embed="rId3"/>
          <a:stretch>
            <a:fillRect/>
          </a:stretch>
        </p:blipFill>
        <p:spPr>
          <a:xfrm>
            <a:off x="930924" y="109920"/>
            <a:ext cx="7285507" cy="49300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53113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0">
          <a:extLst>
            <a:ext uri="{FF2B5EF4-FFF2-40B4-BE49-F238E27FC236}">
              <a16:creationId xmlns:a16="http://schemas.microsoft.com/office/drawing/2014/main" id="{8F67D5CB-A4C7-92EA-A67A-DF1BAFE2C82E}"/>
            </a:ext>
          </a:extLst>
        </p:cNvPr>
        <p:cNvGrpSpPr/>
        <p:nvPr/>
      </p:nvGrpSpPr>
      <p:grpSpPr>
        <a:xfrm>
          <a:off x="0" y="0"/>
          <a:ext cx="0" cy="0"/>
          <a:chOff x="0" y="0"/>
          <a:chExt cx="0" cy="0"/>
        </a:xfrm>
      </p:grpSpPr>
      <p:sp>
        <p:nvSpPr>
          <p:cNvPr id="591" name="Google Shape;591;p32">
            <a:extLst>
              <a:ext uri="{FF2B5EF4-FFF2-40B4-BE49-F238E27FC236}">
                <a16:creationId xmlns:a16="http://schemas.microsoft.com/office/drawing/2014/main" id="{703D145E-46D9-C3E5-355C-860EBEA779E5}"/>
              </a:ext>
            </a:extLst>
          </p:cNvPr>
          <p:cNvSpPr txBox="1">
            <a:spLocks noGrp="1"/>
          </p:cNvSpPr>
          <p:nvPr>
            <p:ph type="title"/>
          </p:nvPr>
        </p:nvSpPr>
        <p:spPr>
          <a:xfrm>
            <a:off x="104079" y="1"/>
            <a:ext cx="8968483" cy="460915"/>
          </a:xfrm>
          <a:prstGeom prst="rect">
            <a:avLst/>
          </a:prstGeom>
        </p:spPr>
        <p:txBody>
          <a:bodyPr spcFirstLastPara="1" wrap="square" lIns="91425" tIns="91425" rIns="91425" bIns="91425" anchor="t" anchorCtr="0">
            <a:noAutofit/>
          </a:bodyPr>
          <a:lstStyle/>
          <a:p>
            <a:pPr algn="ctr"/>
            <a:r>
              <a:rPr lang="en-IN" sz="2400" dirty="0"/>
              <a:t>Information Architecture</a:t>
            </a:r>
          </a:p>
        </p:txBody>
      </p:sp>
      <p:grpSp>
        <p:nvGrpSpPr>
          <p:cNvPr id="596" name="Google Shape;596;p32">
            <a:extLst>
              <a:ext uri="{FF2B5EF4-FFF2-40B4-BE49-F238E27FC236}">
                <a16:creationId xmlns:a16="http://schemas.microsoft.com/office/drawing/2014/main" id="{DBACBC43-D05E-E0C5-0291-B595C9060B6E}"/>
              </a:ext>
            </a:extLst>
          </p:cNvPr>
          <p:cNvGrpSpPr/>
          <p:nvPr/>
        </p:nvGrpSpPr>
        <p:grpSpPr>
          <a:xfrm rot="5400000">
            <a:off x="1816676" y="4034238"/>
            <a:ext cx="449600" cy="1328475"/>
            <a:chOff x="346975" y="1223975"/>
            <a:chExt cx="449600" cy="1328475"/>
          </a:xfrm>
        </p:grpSpPr>
        <p:sp>
          <p:nvSpPr>
            <p:cNvPr id="597" name="Google Shape;597;p32">
              <a:extLst>
                <a:ext uri="{FF2B5EF4-FFF2-40B4-BE49-F238E27FC236}">
                  <a16:creationId xmlns:a16="http://schemas.microsoft.com/office/drawing/2014/main" id="{FE00A16C-C1AF-8410-1732-D8729516B9D3}"/>
                </a:ext>
              </a:extLst>
            </p:cNvPr>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a:extLst>
                <a:ext uri="{FF2B5EF4-FFF2-40B4-BE49-F238E27FC236}">
                  <a16:creationId xmlns:a16="http://schemas.microsoft.com/office/drawing/2014/main" id="{F1D35AE0-E026-4D7C-038B-DA2133895498}"/>
                </a:ext>
              </a:extLst>
            </p:cNvPr>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a:extLst>
                <a:ext uri="{FF2B5EF4-FFF2-40B4-BE49-F238E27FC236}">
                  <a16:creationId xmlns:a16="http://schemas.microsoft.com/office/drawing/2014/main" id="{95E9EA33-3234-4786-535E-22A49AA4F0DB}"/>
                </a:ext>
              </a:extLst>
            </p:cNvPr>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a:extLst>
                <a:ext uri="{FF2B5EF4-FFF2-40B4-BE49-F238E27FC236}">
                  <a16:creationId xmlns:a16="http://schemas.microsoft.com/office/drawing/2014/main" id="{9E58D146-4B18-A53E-3F22-8F4B651CD557}"/>
                </a:ext>
              </a:extLst>
            </p:cNvPr>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a:extLst>
                <a:ext uri="{FF2B5EF4-FFF2-40B4-BE49-F238E27FC236}">
                  <a16:creationId xmlns:a16="http://schemas.microsoft.com/office/drawing/2014/main" id="{79DDD947-76E9-F2F1-1A32-0A7DE74FEFE1}"/>
                </a:ext>
              </a:extLst>
            </p:cNvPr>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a:extLst>
                <a:ext uri="{FF2B5EF4-FFF2-40B4-BE49-F238E27FC236}">
                  <a16:creationId xmlns:a16="http://schemas.microsoft.com/office/drawing/2014/main" id="{6A140F56-C5C5-E372-6475-D1AC3A522AC2}"/>
                </a:ext>
              </a:extLst>
            </p:cNvPr>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a:extLst>
                <a:ext uri="{FF2B5EF4-FFF2-40B4-BE49-F238E27FC236}">
                  <a16:creationId xmlns:a16="http://schemas.microsoft.com/office/drawing/2014/main" id="{EDB2B06E-6548-5F8C-403F-0551F350BDC3}"/>
                </a:ext>
              </a:extLst>
            </p:cNvPr>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a:extLst>
                <a:ext uri="{FF2B5EF4-FFF2-40B4-BE49-F238E27FC236}">
                  <a16:creationId xmlns:a16="http://schemas.microsoft.com/office/drawing/2014/main" id="{72A955F9-4DEC-1572-A2E7-4F61B418C299}"/>
                </a:ext>
              </a:extLst>
            </p:cNvPr>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a:extLst>
                <a:ext uri="{FF2B5EF4-FFF2-40B4-BE49-F238E27FC236}">
                  <a16:creationId xmlns:a16="http://schemas.microsoft.com/office/drawing/2014/main" id="{588F44A3-28D4-C57F-024B-4BE7AF17C084}"/>
                </a:ext>
              </a:extLst>
            </p:cNvPr>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a:extLst>
                <a:ext uri="{FF2B5EF4-FFF2-40B4-BE49-F238E27FC236}">
                  <a16:creationId xmlns:a16="http://schemas.microsoft.com/office/drawing/2014/main" id="{5A5D7F9D-C7B0-9D15-3D4A-E13F66A4BF67}"/>
                </a:ext>
              </a:extLst>
            </p:cNvPr>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a:extLst>
                <a:ext uri="{FF2B5EF4-FFF2-40B4-BE49-F238E27FC236}">
                  <a16:creationId xmlns:a16="http://schemas.microsoft.com/office/drawing/2014/main" id="{3020B731-310C-E0B3-0322-F72874032C00}"/>
                </a:ext>
              </a:extLst>
            </p:cNvPr>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a:extLst>
                <a:ext uri="{FF2B5EF4-FFF2-40B4-BE49-F238E27FC236}">
                  <a16:creationId xmlns:a16="http://schemas.microsoft.com/office/drawing/2014/main" id="{796232C2-B659-AED6-0D4C-0D19C227A578}"/>
                </a:ext>
              </a:extLst>
            </p:cNvPr>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a:extLst>
                <a:ext uri="{FF2B5EF4-FFF2-40B4-BE49-F238E27FC236}">
                  <a16:creationId xmlns:a16="http://schemas.microsoft.com/office/drawing/2014/main" id="{DF344025-4CA6-4043-A6EB-5B2ACE5C6CBE}"/>
                </a:ext>
              </a:extLst>
            </p:cNvPr>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a:extLst>
                <a:ext uri="{FF2B5EF4-FFF2-40B4-BE49-F238E27FC236}">
                  <a16:creationId xmlns:a16="http://schemas.microsoft.com/office/drawing/2014/main" id="{0E0D7638-A143-4E56-2E29-8B266C270EA7}"/>
                </a:ext>
              </a:extLst>
            </p:cNvPr>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a:extLst>
                <a:ext uri="{FF2B5EF4-FFF2-40B4-BE49-F238E27FC236}">
                  <a16:creationId xmlns:a16="http://schemas.microsoft.com/office/drawing/2014/main" id="{3E2124AF-358E-8966-4209-09E469061822}"/>
                </a:ext>
              </a:extLst>
            </p:cNvPr>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a:extLst>
                <a:ext uri="{FF2B5EF4-FFF2-40B4-BE49-F238E27FC236}">
                  <a16:creationId xmlns:a16="http://schemas.microsoft.com/office/drawing/2014/main" id="{52D23D5E-ED2B-CD99-4823-324E8D1494DD}"/>
                </a:ext>
              </a:extLst>
            </p:cNvPr>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a:extLst>
                <a:ext uri="{FF2B5EF4-FFF2-40B4-BE49-F238E27FC236}">
                  <a16:creationId xmlns:a16="http://schemas.microsoft.com/office/drawing/2014/main" id="{D935630B-699C-E6DA-F508-61410F18D77C}"/>
                </a:ext>
              </a:extLst>
            </p:cNvPr>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a:extLst>
                <a:ext uri="{FF2B5EF4-FFF2-40B4-BE49-F238E27FC236}">
                  <a16:creationId xmlns:a16="http://schemas.microsoft.com/office/drawing/2014/main" id="{CAC34AA7-BB88-290D-C375-AD3CBAC791EE}"/>
                </a:ext>
              </a:extLst>
            </p:cNvPr>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a:extLst>
                <a:ext uri="{FF2B5EF4-FFF2-40B4-BE49-F238E27FC236}">
                  <a16:creationId xmlns:a16="http://schemas.microsoft.com/office/drawing/2014/main" id="{AC2070BE-B1EE-5BF3-C90F-2BB9B07973A6}"/>
                </a:ext>
              </a:extLst>
            </p:cNvPr>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a:extLst>
                <a:ext uri="{FF2B5EF4-FFF2-40B4-BE49-F238E27FC236}">
                  <a16:creationId xmlns:a16="http://schemas.microsoft.com/office/drawing/2014/main" id="{2DD80D7B-2E3F-2ED0-6CD2-A3A8FF96E850}"/>
                </a:ext>
              </a:extLst>
            </p:cNvPr>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a:extLst>
                <a:ext uri="{FF2B5EF4-FFF2-40B4-BE49-F238E27FC236}">
                  <a16:creationId xmlns:a16="http://schemas.microsoft.com/office/drawing/2014/main" id="{037AF91C-9302-0AFE-0F98-5EE822174ED3}"/>
                </a:ext>
              </a:extLst>
            </p:cNvPr>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a:extLst>
                <a:ext uri="{FF2B5EF4-FFF2-40B4-BE49-F238E27FC236}">
                  <a16:creationId xmlns:a16="http://schemas.microsoft.com/office/drawing/2014/main" id="{4BF7E902-C695-2348-F449-A63B5B019F64}"/>
                </a:ext>
              </a:extLst>
            </p:cNvPr>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a:extLst>
                <a:ext uri="{FF2B5EF4-FFF2-40B4-BE49-F238E27FC236}">
                  <a16:creationId xmlns:a16="http://schemas.microsoft.com/office/drawing/2014/main" id="{03C8771F-335F-A696-62E2-85DBA9A6E17C}"/>
                </a:ext>
              </a:extLst>
            </p:cNvPr>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a:extLst>
                <a:ext uri="{FF2B5EF4-FFF2-40B4-BE49-F238E27FC236}">
                  <a16:creationId xmlns:a16="http://schemas.microsoft.com/office/drawing/2014/main" id="{715C6FFC-4D4A-23A3-5728-B94CAE77C7C2}"/>
                </a:ext>
              </a:extLst>
            </p:cNvPr>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2">
            <a:extLst>
              <a:ext uri="{FF2B5EF4-FFF2-40B4-BE49-F238E27FC236}">
                <a16:creationId xmlns:a16="http://schemas.microsoft.com/office/drawing/2014/main" id="{CE3AC06B-AD04-ECAA-15BB-B06AFB481F75}"/>
              </a:ext>
            </a:extLst>
          </p:cNvPr>
          <p:cNvGrpSpPr/>
          <p:nvPr/>
        </p:nvGrpSpPr>
        <p:grpSpPr>
          <a:xfrm>
            <a:off x="7614600" y="-1318293"/>
            <a:ext cx="3058800" cy="3058800"/>
            <a:chOff x="-920150" y="1625925"/>
            <a:chExt cx="3058800" cy="3058800"/>
          </a:xfrm>
        </p:grpSpPr>
        <p:sp>
          <p:nvSpPr>
            <p:cNvPr id="622" name="Google Shape;622;p32">
              <a:extLst>
                <a:ext uri="{FF2B5EF4-FFF2-40B4-BE49-F238E27FC236}">
                  <a16:creationId xmlns:a16="http://schemas.microsoft.com/office/drawing/2014/main" id="{B480703C-88ED-0F9A-9FA0-74BB24687783}"/>
                </a:ext>
              </a:extLst>
            </p:cNvPr>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a:extLst>
                <a:ext uri="{FF2B5EF4-FFF2-40B4-BE49-F238E27FC236}">
                  <a16:creationId xmlns:a16="http://schemas.microsoft.com/office/drawing/2014/main" id="{F1A4578E-60DF-E602-0223-DDD64F17C22C}"/>
                </a:ext>
              </a:extLst>
            </p:cNvPr>
            <p:cNvSpPr/>
            <p:nvPr/>
          </p:nvSpPr>
          <p:spPr>
            <a:xfrm>
              <a:off x="-707925" y="1814625"/>
              <a:ext cx="2681400" cy="268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D8BF5D51-E824-2FDA-3419-858BBD80954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2">
            <a:extLst>
              <a:ext uri="{FF2B5EF4-FFF2-40B4-BE49-F238E27FC236}">
                <a16:creationId xmlns:a16="http://schemas.microsoft.com/office/drawing/2014/main" id="{D1FCC2A2-86C9-5534-F790-6817261925AC}"/>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 name="Picture 5">
            <a:extLst>
              <a:ext uri="{FF2B5EF4-FFF2-40B4-BE49-F238E27FC236}">
                <a16:creationId xmlns:a16="http://schemas.microsoft.com/office/drawing/2014/main" id="{9D383664-A840-264C-7AFA-FC9C6DA83969}"/>
              </a:ext>
            </a:extLst>
          </p:cNvPr>
          <p:cNvPicPr>
            <a:picLocks noChangeAspect="1"/>
          </p:cNvPicPr>
          <p:nvPr/>
        </p:nvPicPr>
        <p:blipFill>
          <a:blip r:embed="rId3"/>
          <a:stretch>
            <a:fillRect/>
          </a:stretch>
        </p:blipFill>
        <p:spPr>
          <a:xfrm>
            <a:off x="156575" y="460915"/>
            <a:ext cx="8815192" cy="4604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50287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grpSp>
        <p:nvGrpSpPr>
          <p:cNvPr id="1179" name="Google Shape;1179;p46"/>
          <p:cNvGrpSpPr/>
          <p:nvPr/>
        </p:nvGrpSpPr>
        <p:grpSpPr>
          <a:xfrm rot="5400000">
            <a:off x="7469550" y="3944325"/>
            <a:ext cx="449600" cy="1328475"/>
            <a:chOff x="346975" y="1223975"/>
            <a:chExt cx="449600" cy="1328475"/>
          </a:xfrm>
        </p:grpSpPr>
        <p:sp>
          <p:nvSpPr>
            <p:cNvPr id="1180" name="Google Shape;1180;p46"/>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6"/>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6"/>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6"/>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6"/>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6"/>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6"/>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6"/>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6"/>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6"/>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6"/>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6"/>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6"/>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6"/>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6"/>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6"/>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6"/>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6"/>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6"/>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6"/>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6"/>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6"/>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6"/>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6"/>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208;p47">
            <a:extLst>
              <a:ext uri="{FF2B5EF4-FFF2-40B4-BE49-F238E27FC236}">
                <a16:creationId xmlns:a16="http://schemas.microsoft.com/office/drawing/2014/main" id="{65F415C6-7F70-A978-93BD-84455F051FB9}"/>
              </a:ext>
            </a:extLst>
          </p:cNvPr>
          <p:cNvSpPr txBox="1">
            <a:spLocks noGrp="1"/>
          </p:cNvSpPr>
          <p:nvPr>
            <p:ph type="title"/>
          </p:nvPr>
        </p:nvSpPr>
        <p:spPr>
          <a:xfrm>
            <a:off x="578980" y="-107974"/>
            <a:ext cx="7704000" cy="832472"/>
          </a:xfrm>
          <a:prstGeom prst="rect">
            <a:avLst/>
          </a:prstGeom>
        </p:spPr>
        <p:txBody>
          <a:bodyPr spcFirstLastPara="1" wrap="square" lIns="91425" tIns="91425" rIns="91425" bIns="91425" anchor="t" anchorCtr="0">
            <a:noAutofit/>
          </a:bodyPr>
          <a:lstStyle/>
          <a:p>
            <a:pPr algn="l"/>
            <a:r>
              <a:rPr lang="en"/>
              <a:t>Low-Fidelity Wireframes</a:t>
            </a:r>
            <a:br>
              <a:rPr lang="en"/>
            </a:br>
            <a:endParaRPr lang="en"/>
          </a:p>
        </p:txBody>
      </p:sp>
      <p:pic>
        <p:nvPicPr>
          <p:cNvPr id="24" name="Picture 23" descr="A screenshot of a login screen&#10;&#10;AI-generated content may be incorrect.">
            <a:extLst>
              <a:ext uri="{FF2B5EF4-FFF2-40B4-BE49-F238E27FC236}">
                <a16:creationId xmlns:a16="http://schemas.microsoft.com/office/drawing/2014/main" id="{2D6579CE-4D8B-25F2-B7C0-492FB7540D00}"/>
              </a:ext>
            </a:extLst>
          </p:cNvPr>
          <p:cNvPicPr>
            <a:picLocks noChangeAspect="1"/>
          </p:cNvPicPr>
          <p:nvPr/>
        </p:nvPicPr>
        <p:blipFill>
          <a:blip r:embed="rId3"/>
          <a:stretch>
            <a:fillRect/>
          </a:stretch>
        </p:blipFill>
        <p:spPr>
          <a:xfrm>
            <a:off x="588606" y="643937"/>
            <a:ext cx="7966357" cy="42973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grpSp>
        <p:nvGrpSpPr>
          <p:cNvPr id="1249" name="Google Shape;1249;p47"/>
          <p:cNvGrpSpPr/>
          <p:nvPr/>
        </p:nvGrpSpPr>
        <p:grpSpPr>
          <a:xfrm>
            <a:off x="7465525" y="-1687462"/>
            <a:ext cx="3058800" cy="3058800"/>
            <a:chOff x="-920150" y="1625925"/>
            <a:chExt cx="3058800" cy="3058800"/>
          </a:xfrm>
        </p:grpSpPr>
        <p:sp>
          <p:nvSpPr>
            <p:cNvPr id="1250" name="Google Shape;1250;p47"/>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7"/>
            <p:cNvSpPr/>
            <p:nvPr/>
          </p:nvSpPr>
          <p:spPr>
            <a:xfrm>
              <a:off x="-568975" y="1953575"/>
              <a:ext cx="2403600" cy="2403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Picture 21" descr="A screenshot of a mobile application&#10;&#10;AI-generated content may be incorrect.">
            <a:extLst>
              <a:ext uri="{FF2B5EF4-FFF2-40B4-BE49-F238E27FC236}">
                <a16:creationId xmlns:a16="http://schemas.microsoft.com/office/drawing/2014/main" id="{0A8C44CD-C01D-BFEF-6096-6F03B920AAA5}"/>
              </a:ext>
            </a:extLst>
          </p:cNvPr>
          <p:cNvPicPr>
            <a:picLocks noChangeAspect="1"/>
          </p:cNvPicPr>
          <p:nvPr/>
        </p:nvPicPr>
        <p:blipFill>
          <a:blip r:embed="rId3"/>
          <a:stretch>
            <a:fillRect/>
          </a:stretch>
        </p:blipFill>
        <p:spPr>
          <a:xfrm>
            <a:off x="281517" y="152376"/>
            <a:ext cx="8588796" cy="486314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accent5"/>
            </a:gs>
          </a:gsLst>
          <a:lin ang="16198662" scaled="0"/>
        </a:gradFill>
        <a:effectLst/>
      </p:bgPr>
    </p:bg>
    <p:spTree>
      <p:nvGrpSpPr>
        <p:cNvPr id="1" name="Shape 590"/>
        <p:cNvGrpSpPr/>
        <p:nvPr/>
      </p:nvGrpSpPr>
      <p:grpSpPr>
        <a:xfrm>
          <a:off x="0" y="0"/>
          <a:ext cx="0" cy="0"/>
          <a:chOff x="0" y="0"/>
          <a:chExt cx="0" cy="0"/>
        </a:xfrm>
      </p:grpSpPr>
      <p:sp>
        <p:nvSpPr>
          <p:cNvPr id="591" name="Google Shape;59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Problem Statement</a:t>
            </a:r>
          </a:p>
        </p:txBody>
      </p:sp>
      <p:grpSp>
        <p:nvGrpSpPr>
          <p:cNvPr id="5" name="Group 4">
            <a:extLst>
              <a:ext uri="{FF2B5EF4-FFF2-40B4-BE49-F238E27FC236}">
                <a16:creationId xmlns:a16="http://schemas.microsoft.com/office/drawing/2014/main" id="{AD03552A-BCA4-9EEB-DA8F-DEDF4D3B81CE}"/>
              </a:ext>
            </a:extLst>
          </p:cNvPr>
          <p:cNvGrpSpPr/>
          <p:nvPr/>
        </p:nvGrpSpPr>
        <p:grpSpPr>
          <a:xfrm>
            <a:off x="800552" y="1212463"/>
            <a:ext cx="7964307" cy="3486012"/>
            <a:chOff x="800552" y="1212463"/>
            <a:chExt cx="7774867" cy="2961228"/>
          </a:xfrm>
        </p:grpSpPr>
        <p:sp>
          <p:nvSpPr>
            <p:cNvPr id="3" name="Rectangle: Rounded Corners 2">
              <a:extLst>
                <a:ext uri="{FF2B5EF4-FFF2-40B4-BE49-F238E27FC236}">
                  <a16:creationId xmlns:a16="http://schemas.microsoft.com/office/drawing/2014/main" id="{946208EA-A0BE-D174-B53B-4DEC415F8C9D}"/>
                </a:ext>
              </a:extLst>
            </p:cNvPr>
            <p:cNvSpPr/>
            <p:nvPr/>
          </p:nvSpPr>
          <p:spPr>
            <a:xfrm>
              <a:off x="800552" y="1212463"/>
              <a:ext cx="7774867" cy="2961228"/>
            </a:xfrm>
            <a:prstGeom prst="roundRect">
              <a:avLst/>
            </a:prstGeom>
            <a:solidFill>
              <a:srgbClr val="2CC7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3" name="Google Shape;593;p32"/>
            <p:cNvSpPr txBox="1"/>
            <p:nvPr/>
          </p:nvSpPr>
          <p:spPr>
            <a:xfrm>
              <a:off x="1042501" y="1450825"/>
              <a:ext cx="7290967" cy="2581701"/>
            </a:xfrm>
            <a:prstGeom prst="rect">
              <a:avLst/>
            </a:prstGeom>
            <a:noFill/>
            <a:ln>
              <a:noFill/>
            </a:ln>
          </p:spPr>
          <p:txBody>
            <a:bodyPr spcFirstLastPara="1" wrap="square" lIns="91425" tIns="91425" rIns="0"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solidFill>
                    <a:schemeClr val="dk1"/>
                  </a:solidFill>
                  <a:latin typeface="+mj-lt"/>
                  <a:ea typeface="Actor"/>
                  <a:cs typeface="Actor"/>
                  <a:sym typeface="Actor"/>
                </a:rPr>
                <a:t>Modern lifestyle challenges make it difficult for individuals to maintain consistent workout routines, healthy eating habits, and access proper fitness guidance.</a:t>
              </a:r>
            </a:p>
            <a:p>
              <a:pPr marL="171450" lvl="0" indent="-171450" algn="l" rtl="0">
                <a:spcBef>
                  <a:spcPts val="0"/>
                </a:spcBef>
                <a:spcAft>
                  <a:spcPts val="0"/>
                </a:spcAft>
                <a:buFont typeface="Arial" panose="020B0604020202020204" pitchFamily="34" charset="0"/>
                <a:buChar char="•"/>
              </a:pPr>
              <a:endParaRPr lang="en-US" dirty="0">
                <a:solidFill>
                  <a:schemeClr val="dk1"/>
                </a:solidFill>
                <a:latin typeface="+mj-lt"/>
                <a:ea typeface="Actor"/>
                <a:cs typeface="Actor"/>
                <a:sym typeface="Actor"/>
              </a:endParaRPr>
            </a:p>
            <a:p>
              <a:pPr marL="171450" lvl="0" indent="-171450" algn="l" rtl="0">
                <a:spcBef>
                  <a:spcPts val="0"/>
                </a:spcBef>
                <a:spcAft>
                  <a:spcPts val="0"/>
                </a:spcAft>
                <a:buFont typeface="Arial" panose="020B0604020202020204" pitchFamily="34" charset="0"/>
                <a:buChar char="•"/>
              </a:pPr>
              <a:r>
                <a:rPr lang="en-US" dirty="0">
                  <a:solidFill>
                    <a:schemeClr val="dk1"/>
                  </a:solidFill>
                  <a:latin typeface="+mj-lt"/>
                  <a:ea typeface="Actor"/>
                  <a:cs typeface="Actor"/>
                  <a:sym typeface="Actor"/>
                </a:rPr>
                <a:t>Traditional methods like manual tracking, generic fitness apps, and one-size-fits-all plans often lead to frustration, burnout, and loss of motivation.</a:t>
              </a:r>
            </a:p>
            <a:p>
              <a:pPr marL="171450" lvl="0" indent="-171450" algn="l" rtl="0">
                <a:spcBef>
                  <a:spcPts val="0"/>
                </a:spcBef>
                <a:spcAft>
                  <a:spcPts val="0"/>
                </a:spcAft>
                <a:buFont typeface="Arial" panose="020B0604020202020204" pitchFamily="34" charset="0"/>
                <a:buChar char="•"/>
              </a:pPr>
              <a:endParaRPr lang="en-US" dirty="0">
                <a:solidFill>
                  <a:schemeClr val="dk1"/>
                </a:solidFill>
                <a:latin typeface="+mj-lt"/>
                <a:ea typeface="Actor"/>
                <a:cs typeface="Actor"/>
                <a:sym typeface="Actor"/>
              </a:endParaRPr>
            </a:p>
            <a:p>
              <a:pPr marL="171450" lvl="0" indent="-171450" algn="l" rtl="0">
                <a:spcBef>
                  <a:spcPts val="0"/>
                </a:spcBef>
                <a:spcAft>
                  <a:spcPts val="0"/>
                </a:spcAft>
                <a:buFont typeface="Arial" panose="020B0604020202020204" pitchFamily="34" charset="0"/>
                <a:buChar char="•"/>
              </a:pPr>
              <a:r>
                <a:rPr lang="en-US" dirty="0">
                  <a:solidFill>
                    <a:schemeClr val="dk1"/>
                  </a:solidFill>
                  <a:latin typeface="+mj-lt"/>
                  <a:ea typeface="Actor"/>
                  <a:cs typeface="Actor"/>
                  <a:sym typeface="Actor"/>
                </a:rPr>
                <a:t>Diverse fitness goals—such as weight loss, muscle gain, endurance improvement, or general wellness—require personalized and adaptive solutions, which most current options fail to provide.</a:t>
              </a:r>
            </a:p>
            <a:p>
              <a:pPr marL="171450" lvl="0" indent="-171450" algn="l" rtl="0">
                <a:spcBef>
                  <a:spcPts val="0"/>
                </a:spcBef>
                <a:spcAft>
                  <a:spcPts val="0"/>
                </a:spcAft>
                <a:buFont typeface="Arial" panose="020B0604020202020204" pitchFamily="34" charset="0"/>
                <a:buChar char="•"/>
              </a:pPr>
              <a:endParaRPr lang="en-US" dirty="0">
                <a:solidFill>
                  <a:schemeClr val="dk1"/>
                </a:solidFill>
                <a:latin typeface="+mj-lt"/>
                <a:ea typeface="Actor"/>
                <a:cs typeface="Actor"/>
                <a:sym typeface="Actor"/>
              </a:endParaRPr>
            </a:p>
            <a:p>
              <a:pPr marL="171450" lvl="0" indent="-171450" algn="l" rtl="0">
                <a:spcBef>
                  <a:spcPts val="0"/>
                </a:spcBef>
                <a:spcAft>
                  <a:spcPts val="0"/>
                </a:spcAft>
                <a:buFont typeface="Arial" panose="020B0604020202020204" pitchFamily="34" charset="0"/>
                <a:buChar char="•"/>
              </a:pPr>
              <a:r>
                <a:rPr lang="en-US" dirty="0">
                  <a:solidFill>
                    <a:schemeClr val="dk1"/>
                  </a:solidFill>
                  <a:latin typeface="+mj-lt"/>
                  <a:ea typeface="Actor"/>
                  <a:cs typeface="Actor"/>
                  <a:sym typeface="Actor"/>
                </a:rPr>
                <a:t>There is a strong need for a comprehensive, easy-to-use, and engaging fitness solution that offers real-time feedback, personalized guidance, and sustainable support for long-term health and fitness.</a:t>
              </a:r>
            </a:p>
          </p:txBody>
        </p:sp>
      </p:grpSp>
      <p:grpSp>
        <p:nvGrpSpPr>
          <p:cNvPr id="596" name="Google Shape;596;p32"/>
          <p:cNvGrpSpPr/>
          <p:nvPr/>
        </p:nvGrpSpPr>
        <p:grpSpPr>
          <a:xfrm rot="5400000">
            <a:off x="7749127" y="4373460"/>
            <a:ext cx="449600" cy="1328475"/>
            <a:chOff x="346975" y="1223975"/>
            <a:chExt cx="449600" cy="1328475"/>
          </a:xfrm>
        </p:grpSpPr>
        <p:sp>
          <p:nvSpPr>
            <p:cNvPr id="597" name="Google Shape;597;p32"/>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32"/>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32"/>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2"/>
          <p:cNvGrpSpPr/>
          <p:nvPr/>
        </p:nvGrpSpPr>
        <p:grpSpPr>
          <a:xfrm>
            <a:off x="7678575" y="-1466975"/>
            <a:ext cx="3058800" cy="3058800"/>
            <a:chOff x="-920150" y="1625925"/>
            <a:chExt cx="3058800" cy="3058800"/>
          </a:xfrm>
        </p:grpSpPr>
        <p:sp>
          <p:nvSpPr>
            <p:cNvPr id="622" name="Google Shape;622;p32"/>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707925" y="1814625"/>
              <a:ext cx="2681400" cy="268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48"/>
          <p:cNvSpPr txBox="1">
            <a:spLocks noGrp="1"/>
          </p:cNvSpPr>
          <p:nvPr>
            <p:ph type="title"/>
          </p:nvPr>
        </p:nvSpPr>
        <p:spPr>
          <a:xfrm>
            <a:off x="2286058" y="2322811"/>
            <a:ext cx="5544176" cy="1262953"/>
          </a:xfrm>
          <a:prstGeom prst="rect">
            <a:avLst/>
          </a:prstGeom>
        </p:spPr>
        <p:txBody>
          <a:bodyPr spcFirstLastPara="1" wrap="square" lIns="91425" tIns="91425" rIns="91425" bIns="91425" anchor="t" anchorCtr="0">
            <a:noAutofit/>
          </a:bodyPr>
          <a:lstStyle/>
          <a:p>
            <a:r>
              <a:rPr lang="en" i="0">
                <a:solidFill>
                  <a:schemeClr val="tx1">
                    <a:lumMod val="10000"/>
                  </a:schemeClr>
                </a:solidFill>
              </a:rPr>
              <a:t>Hi-Fidelity Wireframes</a:t>
            </a:r>
          </a:p>
        </p:txBody>
      </p:sp>
      <p:pic>
        <p:nvPicPr>
          <p:cNvPr id="2" name="Picture 1" descr="A bowl of salad with meat and vegetables&#10;&#10;AI-generated content may be incorrect.">
            <a:extLst>
              <a:ext uri="{FF2B5EF4-FFF2-40B4-BE49-F238E27FC236}">
                <a16:creationId xmlns:a16="http://schemas.microsoft.com/office/drawing/2014/main" id="{EF6F15B0-3BE5-88C6-37D1-3DFD178D5C28}"/>
              </a:ext>
            </a:extLst>
          </p:cNvPr>
          <p:cNvPicPr>
            <a:picLocks noChangeAspect="1"/>
          </p:cNvPicPr>
          <p:nvPr/>
        </p:nvPicPr>
        <p:blipFill>
          <a:blip r:embed="rId3"/>
          <a:stretch>
            <a:fillRect/>
          </a:stretch>
        </p:blipFill>
        <p:spPr>
          <a:xfrm>
            <a:off x="530678" y="556656"/>
            <a:ext cx="1759033" cy="176645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descr="A group of women doing yoga&#10;&#10;AI-generated content may be incorrect.">
            <a:extLst>
              <a:ext uri="{FF2B5EF4-FFF2-40B4-BE49-F238E27FC236}">
                <a16:creationId xmlns:a16="http://schemas.microsoft.com/office/drawing/2014/main" id="{2538B2FD-99CE-F7E1-AE91-6FE50C81F362}"/>
              </a:ext>
            </a:extLst>
          </p:cNvPr>
          <p:cNvPicPr>
            <a:picLocks noChangeAspect="1"/>
          </p:cNvPicPr>
          <p:nvPr/>
        </p:nvPicPr>
        <p:blipFill>
          <a:blip r:embed="rId4"/>
          <a:stretch>
            <a:fillRect/>
          </a:stretch>
        </p:blipFill>
        <p:spPr>
          <a:xfrm>
            <a:off x="6458677" y="3043052"/>
            <a:ext cx="2320172" cy="15363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4580AB9-4DF5-9A82-1100-84F4752D0073}"/>
              </a:ext>
            </a:extLst>
          </p:cNvPr>
          <p:cNvSpPr/>
          <p:nvPr/>
        </p:nvSpPr>
        <p:spPr>
          <a:xfrm>
            <a:off x="4035040" y="676507"/>
            <a:ext cx="4906782" cy="3157707"/>
          </a:xfrm>
          <a:prstGeom prst="roundRect">
            <a:avLst/>
          </a:prstGeom>
          <a:solidFill>
            <a:srgbClr val="1AB8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4" name="Google Shape;1274;p49"/>
          <p:cNvSpPr txBox="1">
            <a:spLocks noGrp="1"/>
          </p:cNvSpPr>
          <p:nvPr>
            <p:ph type="title"/>
          </p:nvPr>
        </p:nvSpPr>
        <p:spPr>
          <a:xfrm>
            <a:off x="259831" y="-300"/>
            <a:ext cx="7704000" cy="572700"/>
          </a:xfrm>
          <a:prstGeom prst="rect">
            <a:avLst/>
          </a:prstGeom>
        </p:spPr>
        <p:txBody>
          <a:bodyPr spcFirstLastPara="1" wrap="square" lIns="91425" tIns="91425" rIns="91425" bIns="91425" anchor="t" anchorCtr="0">
            <a:noAutofit/>
          </a:bodyPr>
          <a:lstStyle/>
          <a:p>
            <a:r>
              <a:rPr lang="en"/>
              <a:t>Login and Registration</a:t>
            </a:r>
          </a:p>
        </p:txBody>
      </p:sp>
      <p:grpSp>
        <p:nvGrpSpPr>
          <p:cNvPr id="1279" name="Google Shape;1279;p49"/>
          <p:cNvGrpSpPr/>
          <p:nvPr/>
        </p:nvGrpSpPr>
        <p:grpSpPr>
          <a:xfrm>
            <a:off x="7458700" y="-1391850"/>
            <a:ext cx="3058800" cy="3058800"/>
            <a:chOff x="-920150" y="1625925"/>
            <a:chExt cx="3058800" cy="3058800"/>
          </a:xfrm>
        </p:grpSpPr>
        <p:sp>
          <p:nvSpPr>
            <p:cNvPr id="1280" name="Google Shape;1280;p49"/>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9"/>
            <p:cNvSpPr/>
            <p:nvPr/>
          </p:nvSpPr>
          <p:spPr>
            <a:xfrm>
              <a:off x="-703800" y="1818750"/>
              <a:ext cx="2673300" cy="2673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Picture 25" descr="A screenshot of a phone&#10;&#10;AI-generated content may be incorrect.">
            <a:extLst>
              <a:ext uri="{FF2B5EF4-FFF2-40B4-BE49-F238E27FC236}">
                <a16:creationId xmlns:a16="http://schemas.microsoft.com/office/drawing/2014/main" id="{852C0328-6912-620B-BCA0-F101EEC3C043}"/>
              </a:ext>
            </a:extLst>
          </p:cNvPr>
          <p:cNvPicPr>
            <a:picLocks noChangeAspect="1"/>
          </p:cNvPicPr>
          <p:nvPr/>
        </p:nvPicPr>
        <p:blipFill>
          <a:blip r:embed="rId3"/>
          <a:stretch>
            <a:fillRect/>
          </a:stretch>
        </p:blipFill>
        <p:spPr>
          <a:xfrm>
            <a:off x="3061607" y="3013364"/>
            <a:ext cx="912917" cy="2020825"/>
          </a:xfrm>
          <a:prstGeom prst="rect">
            <a:avLst/>
          </a:prstGeom>
        </p:spPr>
      </p:pic>
      <p:pic>
        <p:nvPicPr>
          <p:cNvPr id="27" name="Picture 26" descr="A screenshot of a cell phone&#10;&#10;AI-generated content may be incorrect.">
            <a:extLst>
              <a:ext uri="{FF2B5EF4-FFF2-40B4-BE49-F238E27FC236}">
                <a16:creationId xmlns:a16="http://schemas.microsoft.com/office/drawing/2014/main" id="{21124BD2-0CB7-EB2C-853B-3DFD8AC51064}"/>
              </a:ext>
            </a:extLst>
          </p:cNvPr>
          <p:cNvPicPr>
            <a:picLocks noChangeAspect="1"/>
          </p:cNvPicPr>
          <p:nvPr/>
        </p:nvPicPr>
        <p:blipFill>
          <a:blip r:embed="rId4"/>
          <a:stretch>
            <a:fillRect/>
          </a:stretch>
        </p:blipFill>
        <p:spPr>
          <a:xfrm>
            <a:off x="1945821" y="3003467"/>
            <a:ext cx="920339" cy="2020825"/>
          </a:xfrm>
          <a:prstGeom prst="rect">
            <a:avLst/>
          </a:prstGeom>
        </p:spPr>
      </p:pic>
      <p:pic>
        <p:nvPicPr>
          <p:cNvPr id="28" name="Picture 27" descr="A screenshot of a phone&#10;&#10;AI-generated content may be incorrect.">
            <a:extLst>
              <a:ext uri="{FF2B5EF4-FFF2-40B4-BE49-F238E27FC236}">
                <a16:creationId xmlns:a16="http://schemas.microsoft.com/office/drawing/2014/main" id="{32A70BF9-33E1-2842-AA76-BD7BB8088AD7}"/>
              </a:ext>
            </a:extLst>
          </p:cNvPr>
          <p:cNvPicPr>
            <a:picLocks noChangeAspect="1"/>
          </p:cNvPicPr>
          <p:nvPr/>
        </p:nvPicPr>
        <p:blipFill>
          <a:blip r:embed="rId5"/>
          <a:stretch>
            <a:fillRect/>
          </a:stretch>
        </p:blipFill>
        <p:spPr>
          <a:xfrm>
            <a:off x="822614" y="3008416"/>
            <a:ext cx="920339" cy="2020825"/>
          </a:xfrm>
          <a:prstGeom prst="rect">
            <a:avLst/>
          </a:prstGeom>
        </p:spPr>
      </p:pic>
      <p:pic>
        <p:nvPicPr>
          <p:cNvPr id="29" name="Picture 28" descr="A screenshot of a phone&#10;&#10;AI-generated content may be incorrect.">
            <a:extLst>
              <a:ext uri="{FF2B5EF4-FFF2-40B4-BE49-F238E27FC236}">
                <a16:creationId xmlns:a16="http://schemas.microsoft.com/office/drawing/2014/main" id="{EDE88D6D-38AD-2405-D94F-6192C92FC783}"/>
              </a:ext>
            </a:extLst>
          </p:cNvPr>
          <p:cNvPicPr>
            <a:picLocks noChangeAspect="1"/>
          </p:cNvPicPr>
          <p:nvPr/>
        </p:nvPicPr>
        <p:blipFill>
          <a:blip r:embed="rId6"/>
          <a:stretch>
            <a:fillRect/>
          </a:stretch>
        </p:blipFill>
        <p:spPr>
          <a:xfrm>
            <a:off x="2401042" y="875805"/>
            <a:ext cx="920339" cy="2020825"/>
          </a:xfrm>
          <a:prstGeom prst="rect">
            <a:avLst/>
          </a:prstGeom>
        </p:spPr>
      </p:pic>
      <p:pic>
        <p:nvPicPr>
          <p:cNvPr id="30" name="Picture 29" descr="A screenshot of a cell phone&#10;&#10;AI-generated content may be incorrect.">
            <a:extLst>
              <a:ext uri="{FF2B5EF4-FFF2-40B4-BE49-F238E27FC236}">
                <a16:creationId xmlns:a16="http://schemas.microsoft.com/office/drawing/2014/main" id="{F591A500-419F-BCF8-9AED-16798F527D7E}"/>
              </a:ext>
            </a:extLst>
          </p:cNvPr>
          <p:cNvPicPr>
            <a:picLocks noChangeAspect="1"/>
          </p:cNvPicPr>
          <p:nvPr/>
        </p:nvPicPr>
        <p:blipFill>
          <a:blip r:embed="rId7"/>
          <a:stretch>
            <a:fillRect/>
          </a:stretch>
        </p:blipFill>
        <p:spPr>
          <a:xfrm>
            <a:off x="261010" y="880753"/>
            <a:ext cx="920339" cy="2020825"/>
          </a:xfrm>
          <a:prstGeom prst="rect">
            <a:avLst/>
          </a:prstGeom>
        </p:spPr>
      </p:pic>
      <p:pic>
        <p:nvPicPr>
          <p:cNvPr id="31" name="Picture 30" descr="A screenshot of a login form&#10;&#10;AI-generated content may be incorrect.">
            <a:extLst>
              <a:ext uri="{FF2B5EF4-FFF2-40B4-BE49-F238E27FC236}">
                <a16:creationId xmlns:a16="http://schemas.microsoft.com/office/drawing/2014/main" id="{5ED45EA9-57DC-892D-4BF9-82242B86D1C5}"/>
              </a:ext>
            </a:extLst>
          </p:cNvPr>
          <p:cNvPicPr>
            <a:picLocks noChangeAspect="1"/>
          </p:cNvPicPr>
          <p:nvPr/>
        </p:nvPicPr>
        <p:blipFill>
          <a:blip r:embed="rId8"/>
          <a:stretch>
            <a:fillRect/>
          </a:stretch>
        </p:blipFill>
        <p:spPr>
          <a:xfrm>
            <a:off x="1282782" y="878279"/>
            <a:ext cx="920339" cy="2019910"/>
          </a:xfrm>
          <a:prstGeom prst="rect">
            <a:avLst/>
          </a:prstGeom>
        </p:spPr>
      </p:pic>
      <p:sp>
        <p:nvSpPr>
          <p:cNvPr id="32" name="TextBox 31">
            <a:extLst>
              <a:ext uri="{FF2B5EF4-FFF2-40B4-BE49-F238E27FC236}">
                <a16:creationId xmlns:a16="http://schemas.microsoft.com/office/drawing/2014/main" id="{E9434AAC-E1CB-8FB8-926A-FFF7C92EE8B1}"/>
              </a:ext>
            </a:extLst>
          </p:cNvPr>
          <p:cNvSpPr txBox="1"/>
          <p:nvPr/>
        </p:nvSpPr>
        <p:spPr>
          <a:xfrm>
            <a:off x="4395522" y="799311"/>
            <a:ext cx="420534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Clr>
                <a:schemeClr val="tx1"/>
              </a:buClr>
              <a:buFont typeface="+mj-lt"/>
              <a:buAutoNum type="arabicPeriod"/>
            </a:pPr>
            <a:r>
              <a:rPr lang="en-US" sz="1000" b="1" dirty="0">
                <a:solidFill>
                  <a:schemeClr val="tx1"/>
                </a:solidFill>
              </a:rPr>
              <a:t>Splash Screen (NutriFit Welcome)</a:t>
            </a:r>
            <a:endParaRPr lang="en-US" b="1" dirty="0">
              <a:solidFill>
                <a:schemeClr val="tx1"/>
              </a:solidFill>
            </a:endParaRPr>
          </a:p>
          <a:p>
            <a:pPr marL="171450" lvl="1" indent="-171450">
              <a:buClr>
                <a:schemeClr val="tx1"/>
              </a:buClr>
              <a:buChar char="•"/>
            </a:pPr>
            <a:r>
              <a:rPr lang="en-US" sz="1000" b="1" dirty="0">
                <a:solidFill>
                  <a:schemeClr val="tx1"/>
                </a:solidFill>
              </a:rPr>
              <a:t> Serves as the app’s welcoming screen with the logo and       slogan: </a:t>
            </a:r>
            <a:r>
              <a:rPr lang="en-US" sz="1000" b="1" i="1" dirty="0">
                <a:solidFill>
                  <a:schemeClr val="tx1"/>
                </a:solidFill>
              </a:rPr>
              <a:t>“Track | Train | Transform.”</a:t>
            </a:r>
          </a:p>
          <a:p>
            <a:pPr marL="228600" lvl="1" indent="-228600">
              <a:buClr>
                <a:schemeClr val="tx1"/>
              </a:buClr>
              <a:buFont typeface="Arial"/>
              <a:buChar char="•"/>
            </a:pPr>
            <a:r>
              <a:rPr lang="en-US" sz="1000" b="1" dirty="0">
                <a:solidFill>
                  <a:schemeClr val="tx1"/>
                </a:solidFill>
              </a:rPr>
              <a:t>Features a fitness-themed illustration and a prominent “let’s get started” button to proceed.</a:t>
            </a:r>
          </a:p>
          <a:p>
            <a:pPr marL="228600" lvl="1" indent="-228600">
              <a:buFont typeface="Arial"/>
              <a:buChar char="•"/>
            </a:pPr>
            <a:endParaRPr lang="en-US" sz="1000" b="1" dirty="0">
              <a:solidFill>
                <a:schemeClr val="tx1"/>
              </a:solidFill>
            </a:endParaRPr>
          </a:p>
          <a:p>
            <a:pPr marL="228600" indent="-228600">
              <a:buClr>
                <a:schemeClr val="tx1"/>
              </a:buClr>
              <a:buAutoNum type="arabicPeriod"/>
            </a:pPr>
            <a:r>
              <a:rPr lang="en-US" sz="1000" b="1" dirty="0">
                <a:solidFill>
                  <a:schemeClr val="tx1"/>
                </a:solidFill>
              </a:rPr>
              <a:t>Login &amp; Registration Screens</a:t>
            </a:r>
          </a:p>
          <a:p>
            <a:pPr marL="228600" lvl="1" indent="-228600">
              <a:buClr>
                <a:schemeClr val="tx1"/>
              </a:buClr>
              <a:buFont typeface="Arial"/>
              <a:buChar char="•"/>
            </a:pPr>
            <a:r>
              <a:rPr lang="en-US" sz="1000" b="1" dirty="0">
                <a:solidFill>
                  <a:schemeClr val="tx1"/>
                </a:solidFill>
              </a:rPr>
              <a:t>The Login screen includes fields for email and password with options to sign in via Google, Twitter, or Facebook.</a:t>
            </a:r>
          </a:p>
          <a:p>
            <a:pPr marL="228600" lvl="1" indent="-228600">
              <a:buClr>
                <a:schemeClr val="tx1"/>
              </a:buClr>
              <a:buFont typeface="Arial"/>
              <a:buChar char="•"/>
            </a:pPr>
            <a:r>
              <a:rPr lang="en-US" sz="1000" b="1" dirty="0">
                <a:solidFill>
                  <a:schemeClr val="tx1"/>
                </a:solidFill>
              </a:rPr>
              <a:t>The Register screen captures user details including name, email, mobile number, and password confirmation, along with terms and conditions acceptance.</a:t>
            </a:r>
          </a:p>
          <a:p>
            <a:pPr marL="228600" lvl="1" indent="-228600">
              <a:buChar char="•"/>
            </a:pPr>
            <a:endParaRPr lang="en-US" sz="1000" b="1" dirty="0">
              <a:solidFill>
                <a:schemeClr val="tx1"/>
              </a:solidFill>
            </a:endParaRPr>
          </a:p>
          <a:p>
            <a:pPr marL="228600" indent="-228600">
              <a:buClr>
                <a:schemeClr val="tx1"/>
              </a:buClr>
              <a:buAutoNum type="arabicPeriod"/>
            </a:pPr>
            <a:r>
              <a:rPr lang="en-US" sz="1000" b="1" dirty="0">
                <a:solidFill>
                  <a:schemeClr val="tx1"/>
                </a:solidFill>
              </a:rPr>
              <a:t>OTP Verification &amp; Password Reset</a:t>
            </a:r>
          </a:p>
          <a:p>
            <a:pPr marL="228600" lvl="1" indent="-228600">
              <a:buClr>
                <a:schemeClr val="tx1"/>
              </a:buClr>
              <a:buFont typeface="Arial"/>
              <a:buChar char="•"/>
            </a:pPr>
            <a:r>
              <a:rPr lang="en-US" sz="1000" b="1" dirty="0">
                <a:solidFill>
                  <a:schemeClr val="tx1"/>
                </a:solidFill>
              </a:rPr>
              <a:t>The OTP screen guides users through SMS-based OTP input for secure verification.</a:t>
            </a:r>
          </a:p>
          <a:p>
            <a:pPr marL="228600" lvl="1" indent="-228600">
              <a:buClr>
                <a:schemeClr val="tx1"/>
              </a:buClr>
              <a:buFont typeface="Arial"/>
              <a:buChar char="•"/>
            </a:pPr>
            <a:r>
              <a:rPr lang="en-US" sz="1000" b="1" dirty="0">
                <a:solidFill>
                  <a:schemeClr val="tx1"/>
                </a:solidFill>
              </a:rPr>
              <a:t>The Forgot Password screen allows users to reset their password with password and confirmation fields.</a:t>
            </a:r>
          </a:p>
        </p:txBody>
      </p:sp>
      <p:pic>
        <p:nvPicPr>
          <p:cNvPr id="34" name="Picture 33" descr="A red arrow pointing upwards&#10;&#10;AI-generated content may be incorrect.">
            <a:extLst>
              <a:ext uri="{FF2B5EF4-FFF2-40B4-BE49-F238E27FC236}">
                <a16:creationId xmlns:a16="http://schemas.microsoft.com/office/drawing/2014/main" id="{CE27FB79-C55B-F6F9-1A1C-2173B6A598DF}"/>
              </a:ext>
            </a:extLst>
          </p:cNvPr>
          <p:cNvPicPr>
            <a:picLocks noChangeAspect="1"/>
          </p:cNvPicPr>
          <p:nvPr/>
        </p:nvPicPr>
        <p:blipFill>
          <a:blip r:embed="rId9"/>
          <a:stretch>
            <a:fillRect/>
          </a:stretch>
        </p:blipFill>
        <p:spPr>
          <a:xfrm rot="-420000">
            <a:off x="3889137" y="3505428"/>
            <a:ext cx="1361784" cy="13698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8D018E-E7FD-DB0D-2BD6-8FAC10239C0A}"/>
              </a:ext>
            </a:extLst>
          </p:cNvPr>
          <p:cNvSpPr/>
          <p:nvPr/>
        </p:nvSpPr>
        <p:spPr>
          <a:xfrm>
            <a:off x="4929478" y="916391"/>
            <a:ext cx="3970447" cy="3637672"/>
          </a:xfrm>
          <a:prstGeom prst="roundRect">
            <a:avLst/>
          </a:prstGeom>
          <a:solidFill>
            <a:srgbClr val="1AB8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0" name="Google Shape;1290;p50"/>
          <p:cNvSpPr txBox="1">
            <a:spLocks noGrp="1"/>
          </p:cNvSpPr>
          <p:nvPr>
            <p:ph type="title"/>
          </p:nvPr>
        </p:nvSpPr>
        <p:spPr>
          <a:xfrm>
            <a:off x="1894840" y="293434"/>
            <a:ext cx="6225660" cy="751975"/>
          </a:xfrm>
          <a:prstGeom prst="rect">
            <a:avLst/>
          </a:prstGeom>
        </p:spPr>
        <p:txBody>
          <a:bodyPr spcFirstLastPara="1" wrap="square" lIns="91425" tIns="91425" rIns="91425" bIns="91425" anchor="b" anchorCtr="0">
            <a:noAutofit/>
          </a:bodyPr>
          <a:lstStyle/>
          <a:p>
            <a:r>
              <a:rPr lang="en"/>
              <a:t>On Boarding and Tracking</a:t>
            </a:r>
          </a:p>
        </p:txBody>
      </p:sp>
      <p:grpSp>
        <p:nvGrpSpPr>
          <p:cNvPr id="1292" name="Google Shape;1292;p50"/>
          <p:cNvGrpSpPr/>
          <p:nvPr/>
        </p:nvGrpSpPr>
        <p:grpSpPr>
          <a:xfrm rot="5400000">
            <a:off x="1121425" y="3944325"/>
            <a:ext cx="449600" cy="1328475"/>
            <a:chOff x="346975" y="1223975"/>
            <a:chExt cx="449600" cy="1328475"/>
          </a:xfrm>
        </p:grpSpPr>
        <p:sp>
          <p:nvSpPr>
            <p:cNvPr id="1293" name="Google Shape;1293;p50"/>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0"/>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0"/>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0"/>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0"/>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0"/>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0"/>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0"/>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0"/>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0"/>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0"/>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0"/>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0"/>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0"/>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0"/>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0"/>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0"/>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0"/>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0"/>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0"/>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0"/>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0"/>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0"/>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0"/>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50"/>
          <p:cNvGrpSpPr/>
          <p:nvPr/>
        </p:nvGrpSpPr>
        <p:grpSpPr>
          <a:xfrm>
            <a:off x="-816175" y="-1236225"/>
            <a:ext cx="3058800" cy="3058800"/>
            <a:chOff x="-920150" y="1625925"/>
            <a:chExt cx="3058800" cy="3058800"/>
          </a:xfrm>
        </p:grpSpPr>
        <p:sp>
          <p:nvSpPr>
            <p:cNvPr id="1318" name="Google Shape;1318;p50"/>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0"/>
            <p:cNvSpPr/>
            <p:nvPr/>
          </p:nvSpPr>
          <p:spPr>
            <a:xfrm>
              <a:off x="-568975" y="1953575"/>
              <a:ext cx="2403600" cy="2403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screenshot of a phone&#10;&#10;AI-generated content may be incorrect.">
            <a:extLst>
              <a:ext uri="{FF2B5EF4-FFF2-40B4-BE49-F238E27FC236}">
                <a16:creationId xmlns:a16="http://schemas.microsoft.com/office/drawing/2014/main" id="{3355AAE1-A60E-01F9-9191-DE28A8E3B387}"/>
              </a:ext>
            </a:extLst>
          </p:cNvPr>
          <p:cNvPicPr>
            <a:picLocks noChangeAspect="1"/>
          </p:cNvPicPr>
          <p:nvPr/>
        </p:nvPicPr>
        <p:blipFill>
          <a:blip r:embed="rId3"/>
          <a:stretch>
            <a:fillRect/>
          </a:stretch>
        </p:blipFill>
        <p:spPr>
          <a:xfrm>
            <a:off x="3657881" y="2571750"/>
            <a:ext cx="916928" cy="2011681"/>
          </a:xfrm>
          <a:prstGeom prst="rect">
            <a:avLst/>
          </a:prstGeom>
        </p:spPr>
      </p:pic>
      <p:pic>
        <p:nvPicPr>
          <p:cNvPr id="5" name="Picture 4" descr="A screenshot of a cell phone&#10;&#10;AI-generated content may be incorrect.">
            <a:extLst>
              <a:ext uri="{FF2B5EF4-FFF2-40B4-BE49-F238E27FC236}">
                <a16:creationId xmlns:a16="http://schemas.microsoft.com/office/drawing/2014/main" id="{64EB795D-B7FF-903E-ABD6-E0BE68F6D932}"/>
              </a:ext>
            </a:extLst>
          </p:cNvPr>
          <p:cNvPicPr>
            <a:picLocks noChangeAspect="1"/>
          </p:cNvPicPr>
          <p:nvPr/>
        </p:nvPicPr>
        <p:blipFill>
          <a:blip r:embed="rId4"/>
          <a:stretch>
            <a:fillRect/>
          </a:stretch>
        </p:blipFill>
        <p:spPr>
          <a:xfrm>
            <a:off x="2597260" y="1966784"/>
            <a:ext cx="916928" cy="2011681"/>
          </a:xfrm>
          <a:prstGeom prst="rect">
            <a:avLst/>
          </a:prstGeom>
        </p:spPr>
      </p:pic>
      <p:pic>
        <p:nvPicPr>
          <p:cNvPr id="6" name="Picture 5" descr="A screenshot of a cell phone&#10;&#10;AI-generated content may be incorrect.">
            <a:extLst>
              <a:ext uri="{FF2B5EF4-FFF2-40B4-BE49-F238E27FC236}">
                <a16:creationId xmlns:a16="http://schemas.microsoft.com/office/drawing/2014/main" id="{F6B8C9AA-2460-A7E7-FA90-79050D78FBAE}"/>
              </a:ext>
            </a:extLst>
          </p:cNvPr>
          <p:cNvPicPr>
            <a:picLocks noChangeAspect="1"/>
          </p:cNvPicPr>
          <p:nvPr/>
        </p:nvPicPr>
        <p:blipFill>
          <a:blip r:embed="rId5"/>
          <a:stretch>
            <a:fillRect/>
          </a:stretch>
        </p:blipFill>
        <p:spPr>
          <a:xfrm>
            <a:off x="1552084" y="1284588"/>
            <a:ext cx="916928" cy="2011681"/>
          </a:xfrm>
          <a:prstGeom prst="rect">
            <a:avLst/>
          </a:prstGeom>
        </p:spPr>
      </p:pic>
      <p:pic>
        <p:nvPicPr>
          <p:cNvPr id="7" name="Picture 6" descr="A screenshot of a phone&#10;&#10;AI-generated content may be incorrect.">
            <a:extLst>
              <a:ext uri="{FF2B5EF4-FFF2-40B4-BE49-F238E27FC236}">
                <a16:creationId xmlns:a16="http://schemas.microsoft.com/office/drawing/2014/main" id="{3A3ADA73-A24B-534A-27D2-C20C70BCBB6C}"/>
              </a:ext>
            </a:extLst>
          </p:cNvPr>
          <p:cNvPicPr>
            <a:picLocks noChangeAspect="1"/>
          </p:cNvPicPr>
          <p:nvPr/>
        </p:nvPicPr>
        <p:blipFill>
          <a:blip r:embed="rId6"/>
          <a:stretch>
            <a:fillRect/>
          </a:stretch>
        </p:blipFill>
        <p:spPr>
          <a:xfrm>
            <a:off x="437401" y="756852"/>
            <a:ext cx="916928" cy="2011681"/>
          </a:xfrm>
          <a:prstGeom prst="rect">
            <a:avLst/>
          </a:prstGeom>
        </p:spPr>
      </p:pic>
      <p:sp>
        <p:nvSpPr>
          <p:cNvPr id="8" name="TextBox 7">
            <a:extLst>
              <a:ext uri="{FF2B5EF4-FFF2-40B4-BE49-F238E27FC236}">
                <a16:creationId xmlns:a16="http://schemas.microsoft.com/office/drawing/2014/main" id="{A3A28519-E112-8012-0AFF-7819DA542D97}"/>
              </a:ext>
            </a:extLst>
          </p:cNvPr>
          <p:cNvSpPr txBox="1"/>
          <p:nvPr/>
        </p:nvSpPr>
        <p:spPr>
          <a:xfrm>
            <a:off x="5126060" y="1105556"/>
            <a:ext cx="3577281"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tx1"/>
              </a:buClr>
              <a:buChar char="•"/>
            </a:pPr>
            <a:r>
              <a:rPr lang="en-US" sz="1000" b="1" dirty="0">
                <a:solidFill>
                  <a:schemeClr val="tx1"/>
                </a:solidFill>
              </a:rPr>
              <a:t>Seamless Health Sync: The app supports connectivity with multiple health platforms like Google Fit, Samsung Health, Apple Health, and wearables, allowing users to sync their steps and activity data effortlessly.</a:t>
            </a:r>
          </a:p>
          <a:p>
            <a:pPr marL="285750" indent="-285750">
              <a:buClr>
                <a:schemeClr val="tx1"/>
              </a:buClr>
              <a:buChar char="•"/>
            </a:pPr>
            <a:endParaRPr lang="en-US" sz="1000" b="1" dirty="0">
              <a:solidFill>
                <a:schemeClr val="tx1"/>
              </a:solidFill>
            </a:endParaRPr>
          </a:p>
          <a:p>
            <a:pPr marL="285750" indent="-285750">
              <a:buClr>
                <a:schemeClr val="tx1"/>
              </a:buClr>
              <a:buChar char="•"/>
            </a:pPr>
            <a:r>
              <a:rPr lang="en-US" sz="1000" b="1" dirty="0">
                <a:solidFill>
                  <a:schemeClr val="tx1"/>
                </a:solidFill>
              </a:rPr>
              <a:t>Smart Calorie Tracking: Users can log their meals with calorie details, track daily intake against goals, and easily edit or manage entries, promoting accurate nutrition tracking.</a:t>
            </a:r>
          </a:p>
          <a:p>
            <a:pPr marL="285750" indent="-285750">
              <a:buClr>
                <a:schemeClr val="tx1"/>
              </a:buClr>
              <a:buChar char="•"/>
            </a:pPr>
            <a:endParaRPr lang="en-US" sz="1000" b="1" dirty="0">
              <a:solidFill>
                <a:schemeClr val="tx1"/>
              </a:solidFill>
            </a:endParaRPr>
          </a:p>
          <a:p>
            <a:pPr marL="285750" indent="-285750">
              <a:buClr>
                <a:schemeClr val="tx1"/>
              </a:buClr>
              <a:buChar char="•"/>
            </a:pPr>
            <a:r>
              <a:rPr lang="en-US" sz="1000" b="1" dirty="0">
                <a:solidFill>
                  <a:schemeClr val="tx1"/>
                </a:solidFill>
              </a:rPr>
              <a:t>AI-Driven Personalization: The home screen features AI recommendations tailored to user stats and fitness goals, offering guidance on macros, workouts, and sleep for optimized progress.</a:t>
            </a:r>
          </a:p>
          <a:p>
            <a:pPr marL="285750" indent="-285750">
              <a:buClr>
                <a:schemeClr val="tx1"/>
              </a:buClr>
              <a:buChar char="•"/>
            </a:pPr>
            <a:endParaRPr lang="en-US" sz="1000" b="1" dirty="0">
              <a:solidFill>
                <a:schemeClr val="tx1"/>
              </a:solidFill>
            </a:endParaRPr>
          </a:p>
          <a:p>
            <a:pPr marL="285750" indent="-285750">
              <a:buClr>
                <a:schemeClr val="tx1"/>
              </a:buClr>
              <a:buChar char="•"/>
            </a:pPr>
            <a:r>
              <a:rPr lang="en-US" sz="1000" b="1" dirty="0">
                <a:solidFill>
                  <a:schemeClr val="tx1"/>
                </a:solidFill>
              </a:rPr>
              <a:t>Gamification &amp; Progress Insight: With points, visual progress bars, and a clean summary of daily metrics (water, sleep, steps, BMI), the app keeps users motivated and informed through intuitive and interactive feedback.</a:t>
            </a:r>
          </a:p>
          <a:p>
            <a:pPr algn="l"/>
            <a:endParaRPr lang="en-US" sz="1000" b="1" dirty="0">
              <a:solidFill>
                <a:schemeClr val="tx1">
                  <a:lumMod val="10000"/>
                </a:schemeClr>
              </a:solidFill>
            </a:endParaRPr>
          </a:p>
        </p:txBody>
      </p:sp>
      <p:pic>
        <p:nvPicPr>
          <p:cNvPr id="10" name="Picture 9" descr="A red arrow pointing upwards&#10;&#10;AI-generated content may be incorrect.">
            <a:extLst>
              <a:ext uri="{FF2B5EF4-FFF2-40B4-BE49-F238E27FC236}">
                <a16:creationId xmlns:a16="http://schemas.microsoft.com/office/drawing/2014/main" id="{C00553DC-BCA3-017D-1120-5994F82B7E79}"/>
              </a:ext>
            </a:extLst>
          </p:cNvPr>
          <p:cNvPicPr>
            <a:picLocks noChangeAspect="1"/>
          </p:cNvPicPr>
          <p:nvPr/>
        </p:nvPicPr>
        <p:blipFill>
          <a:blip r:embed="rId7"/>
          <a:stretch>
            <a:fillRect/>
          </a:stretch>
        </p:blipFill>
        <p:spPr>
          <a:xfrm rot="360000">
            <a:off x="4505169" y="4039818"/>
            <a:ext cx="1361784" cy="13698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11EDED6-24F4-3BFB-C13F-0ADEA7A857C0}"/>
              </a:ext>
            </a:extLst>
          </p:cNvPr>
          <p:cNvSpPr/>
          <p:nvPr/>
        </p:nvSpPr>
        <p:spPr>
          <a:xfrm>
            <a:off x="3537411" y="1015240"/>
            <a:ext cx="4543506" cy="2419336"/>
          </a:xfrm>
          <a:prstGeom prst="roundRect">
            <a:avLst/>
          </a:prstGeom>
          <a:solidFill>
            <a:srgbClr val="1AB8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9" name="Google Shape;1329;p51"/>
          <p:cNvSpPr txBox="1">
            <a:spLocks noGrp="1"/>
          </p:cNvSpPr>
          <p:nvPr>
            <p:ph type="title"/>
          </p:nvPr>
        </p:nvSpPr>
        <p:spPr>
          <a:xfrm>
            <a:off x="194838" y="329180"/>
            <a:ext cx="7704000" cy="572700"/>
          </a:xfrm>
          <a:prstGeom prst="rect">
            <a:avLst/>
          </a:prstGeom>
        </p:spPr>
        <p:txBody>
          <a:bodyPr spcFirstLastPara="1" wrap="square" lIns="91425" tIns="91425" rIns="91425" bIns="91425" anchor="t" anchorCtr="0">
            <a:noAutofit/>
          </a:bodyPr>
          <a:lstStyle/>
          <a:p>
            <a:pPr algn="l"/>
            <a:r>
              <a:rPr lang="en"/>
              <a:t>Gamification and Auto Tracking</a:t>
            </a:r>
          </a:p>
        </p:txBody>
      </p:sp>
      <p:pic>
        <p:nvPicPr>
          <p:cNvPr id="16" name="Picture 15" descr="A screenshot of a cellphone&#10;&#10;AI-generated content may be incorrect.">
            <a:extLst>
              <a:ext uri="{FF2B5EF4-FFF2-40B4-BE49-F238E27FC236}">
                <a16:creationId xmlns:a16="http://schemas.microsoft.com/office/drawing/2014/main" id="{7127EF10-D78C-197B-FD16-4D43A19CBF65}"/>
              </a:ext>
            </a:extLst>
          </p:cNvPr>
          <p:cNvPicPr>
            <a:picLocks noChangeAspect="1"/>
          </p:cNvPicPr>
          <p:nvPr/>
        </p:nvPicPr>
        <p:blipFill>
          <a:blip r:embed="rId3"/>
          <a:stretch>
            <a:fillRect/>
          </a:stretch>
        </p:blipFill>
        <p:spPr>
          <a:xfrm>
            <a:off x="1765753" y="2247385"/>
            <a:ext cx="1048218" cy="2289089"/>
          </a:xfrm>
          <a:prstGeom prst="rect">
            <a:avLst/>
          </a:prstGeom>
        </p:spPr>
      </p:pic>
      <p:pic>
        <p:nvPicPr>
          <p:cNvPr id="17" name="Picture 16" descr="A screenshot of a phone&#10;&#10;AI-generated content may be incorrect.">
            <a:extLst>
              <a:ext uri="{FF2B5EF4-FFF2-40B4-BE49-F238E27FC236}">
                <a16:creationId xmlns:a16="http://schemas.microsoft.com/office/drawing/2014/main" id="{A80A8315-4B82-D0F7-299F-B011C65095D5}"/>
              </a:ext>
            </a:extLst>
          </p:cNvPr>
          <p:cNvPicPr>
            <a:picLocks noChangeAspect="1"/>
          </p:cNvPicPr>
          <p:nvPr/>
        </p:nvPicPr>
        <p:blipFill>
          <a:blip r:embed="rId4"/>
          <a:stretch>
            <a:fillRect/>
          </a:stretch>
        </p:blipFill>
        <p:spPr>
          <a:xfrm>
            <a:off x="481165" y="1070919"/>
            <a:ext cx="1040496" cy="2286000"/>
          </a:xfrm>
          <a:prstGeom prst="rect">
            <a:avLst/>
          </a:prstGeom>
        </p:spPr>
      </p:pic>
      <p:sp>
        <p:nvSpPr>
          <p:cNvPr id="18" name="TextBox 17">
            <a:extLst>
              <a:ext uri="{FF2B5EF4-FFF2-40B4-BE49-F238E27FC236}">
                <a16:creationId xmlns:a16="http://schemas.microsoft.com/office/drawing/2014/main" id="{A5032FE2-3264-2D81-F0BF-1BC9A36A138A}"/>
              </a:ext>
            </a:extLst>
          </p:cNvPr>
          <p:cNvSpPr txBox="1"/>
          <p:nvPr/>
        </p:nvSpPr>
        <p:spPr>
          <a:xfrm>
            <a:off x="3727625" y="1335121"/>
            <a:ext cx="407155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tx1"/>
              </a:buClr>
              <a:buChar char="•"/>
            </a:pPr>
            <a:r>
              <a:rPr lang="en-US" sz="1000" b="1" dirty="0">
                <a:solidFill>
                  <a:schemeClr val="tx1"/>
                </a:solidFill>
              </a:rPr>
              <a:t>Gamification via Ranking &amp; Leaderboard: Your app uses a leaderboard system to foster a competitive environment where users can track their progress relative to others. This gamified approach motivates users to stay consistent with workouts and meal tracking to climb the ranks.</a:t>
            </a:r>
          </a:p>
          <a:p>
            <a:pPr marL="285750" indent="-285750">
              <a:buClr>
                <a:schemeClr val="tx1"/>
              </a:buClr>
              <a:buChar char="•"/>
            </a:pPr>
            <a:endParaRPr lang="en-US" sz="1000" b="1" dirty="0">
              <a:solidFill>
                <a:schemeClr val="tx1"/>
              </a:solidFill>
            </a:endParaRPr>
          </a:p>
          <a:p>
            <a:pPr marL="285750" indent="-285750">
              <a:buClr>
                <a:schemeClr val="tx1"/>
              </a:buClr>
              <a:buChar char="•"/>
            </a:pPr>
            <a:r>
              <a:rPr lang="en-US" sz="1000" b="1" dirty="0">
                <a:solidFill>
                  <a:schemeClr val="tx1"/>
                </a:solidFill>
              </a:rPr>
              <a:t>Auto-Tracking for Effortless Logging: The "Auto-Track" toggle allows users to automatically log their workouts or meals, reducing manual input. This feature ensures consistency and accuracy in tracking, making it easier for users to stay on top of their goals.</a:t>
            </a:r>
          </a:p>
          <a:p>
            <a:pPr algn="l"/>
            <a:endParaRPr lang="en-US" sz="1000" b="1" dirty="0">
              <a:solidFill>
                <a:schemeClr val="tx1">
                  <a:lumMod val="10000"/>
                </a:schemeClr>
              </a:solidFill>
            </a:endParaRPr>
          </a:p>
        </p:txBody>
      </p:sp>
      <p:pic>
        <p:nvPicPr>
          <p:cNvPr id="20" name="Picture 19" descr="A red arrow pointing upwards&#10;&#10;AI-generated content may be incorrect.">
            <a:extLst>
              <a:ext uri="{FF2B5EF4-FFF2-40B4-BE49-F238E27FC236}">
                <a16:creationId xmlns:a16="http://schemas.microsoft.com/office/drawing/2014/main" id="{A0923514-A170-3FE0-5536-E54589A21181}"/>
              </a:ext>
            </a:extLst>
          </p:cNvPr>
          <p:cNvPicPr>
            <a:picLocks noChangeAspect="1"/>
          </p:cNvPicPr>
          <p:nvPr/>
        </p:nvPicPr>
        <p:blipFill>
          <a:blip r:embed="rId5"/>
          <a:stretch>
            <a:fillRect/>
          </a:stretch>
        </p:blipFill>
        <p:spPr>
          <a:xfrm>
            <a:off x="2754127" y="2769612"/>
            <a:ext cx="1902392" cy="192587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99E32A3-5009-DC5C-798E-D4AA3318704D}"/>
              </a:ext>
            </a:extLst>
          </p:cNvPr>
          <p:cNvSpPr/>
          <p:nvPr/>
        </p:nvSpPr>
        <p:spPr>
          <a:xfrm>
            <a:off x="3800573" y="1106235"/>
            <a:ext cx="4167911" cy="2895492"/>
          </a:xfrm>
          <a:prstGeom prst="roundRect">
            <a:avLst/>
          </a:prstGeom>
          <a:solidFill>
            <a:srgbClr val="1AB8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0" name="Google Shape;1340;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Chatbot and Statistics</a:t>
            </a:r>
            <a:br>
              <a:rPr lang="en"/>
            </a:br>
            <a:endParaRPr lang="en"/>
          </a:p>
        </p:txBody>
      </p:sp>
      <p:grpSp>
        <p:nvGrpSpPr>
          <p:cNvPr id="1356" name="Google Shape;1356;p52"/>
          <p:cNvGrpSpPr/>
          <p:nvPr/>
        </p:nvGrpSpPr>
        <p:grpSpPr>
          <a:xfrm>
            <a:off x="7322475" y="-1555325"/>
            <a:ext cx="3058800" cy="3058800"/>
            <a:chOff x="-920150" y="1625925"/>
            <a:chExt cx="3058800" cy="3058800"/>
          </a:xfrm>
        </p:grpSpPr>
        <p:sp>
          <p:nvSpPr>
            <p:cNvPr id="1357" name="Google Shape;1357;p52"/>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2"/>
            <p:cNvSpPr/>
            <p:nvPr/>
          </p:nvSpPr>
          <p:spPr>
            <a:xfrm>
              <a:off x="-568975" y="1953575"/>
              <a:ext cx="2403600" cy="2403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52"/>
          <p:cNvGrpSpPr/>
          <p:nvPr/>
        </p:nvGrpSpPr>
        <p:grpSpPr>
          <a:xfrm rot="5400000">
            <a:off x="7541725" y="3719538"/>
            <a:ext cx="449600" cy="1328475"/>
            <a:chOff x="346975" y="1223975"/>
            <a:chExt cx="449600" cy="1328475"/>
          </a:xfrm>
        </p:grpSpPr>
        <p:sp>
          <p:nvSpPr>
            <p:cNvPr id="1360" name="Google Shape;1360;p52"/>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2"/>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2"/>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2"/>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2"/>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2"/>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2"/>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2"/>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2"/>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2"/>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2"/>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2"/>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2"/>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2"/>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2"/>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2"/>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2"/>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2"/>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2"/>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2"/>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2"/>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2"/>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2"/>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2"/>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shot of a cell phone&#10;&#10;AI-generated content may be incorrect.">
            <a:extLst>
              <a:ext uri="{FF2B5EF4-FFF2-40B4-BE49-F238E27FC236}">
                <a16:creationId xmlns:a16="http://schemas.microsoft.com/office/drawing/2014/main" id="{21D6156E-4890-0398-37C8-406C9CC1A920}"/>
              </a:ext>
            </a:extLst>
          </p:cNvPr>
          <p:cNvPicPr>
            <a:picLocks noChangeAspect="1"/>
          </p:cNvPicPr>
          <p:nvPr/>
        </p:nvPicPr>
        <p:blipFill>
          <a:blip r:embed="rId3"/>
          <a:stretch>
            <a:fillRect/>
          </a:stretch>
        </p:blipFill>
        <p:spPr>
          <a:xfrm>
            <a:off x="2283509" y="2325144"/>
            <a:ext cx="1038380" cy="2286000"/>
          </a:xfrm>
          <a:prstGeom prst="rect">
            <a:avLst/>
          </a:prstGeom>
        </p:spPr>
      </p:pic>
      <p:pic>
        <p:nvPicPr>
          <p:cNvPr id="3" name="Picture 2" descr="A screenshot of a chat&#10;&#10;AI-generated content may be incorrect.">
            <a:extLst>
              <a:ext uri="{FF2B5EF4-FFF2-40B4-BE49-F238E27FC236}">
                <a16:creationId xmlns:a16="http://schemas.microsoft.com/office/drawing/2014/main" id="{451EFCDF-FC16-5DF5-A75B-EE912113EB47}"/>
              </a:ext>
            </a:extLst>
          </p:cNvPr>
          <p:cNvPicPr>
            <a:picLocks noChangeAspect="1"/>
          </p:cNvPicPr>
          <p:nvPr/>
        </p:nvPicPr>
        <p:blipFill>
          <a:blip r:embed="rId4"/>
          <a:stretch>
            <a:fillRect/>
          </a:stretch>
        </p:blipFill>
        <p:spPr>
          <a:xfrm>
            <a:off x="837797" y="1286527"/>
            <a:ext cx="1038380" cy="2286000"/>
          </a:xfrm>
          <a:prstGeom prst="rect">
            <a:avLst/>
          </a:prstGeom>
        </p:spPr>
      </p:pic>
      <p:sp>
        <p:nvSpPr>
          <p:cNvPr id="4" name="TextBox 3">
            <a:extLst>
              <a:ext uri="{FF2B5EF4-FFF2-40B4-BE49-F238E27FC236}">
                <a16:creationId xmlns:a16="http://schemas.microsoft.com/office/drawing/2014/main" id="{8E2460D3-122E-3B8D-A0C7-FBFFC50FC0FD}"/>
              </a:ext>
            </a:extLst>
          </p:cNvPr>
          <p:cNvSpPr txBox="1"/>
          <p:nvPr/>
        </p:nvSpPr>
        <p:spPr>
          <a:xfrm>
            <a:off x="4149190" y="1408794"/>
            <a:ext cx="3627851"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lr>
                <a:schemeClr val="tx1"/>
              </a:buClr>
              <a:buFont typeface="Arial" panose="020B0604020202020204" pitchFamily="34" charset="0"/>
              <a:buChar char="•"/>
            </a:pPr>
            <a:r>
              <a:rPr lang="en-US" sz="1000" b="1" dirty="0">
                <a:solidFill>
                  <a:schemeClr val="tx1"/>
                </a:solidFill>
              </a:rPr>
              <a:t>Chatbot Assistant: A built-in AI-powered chatbot provides instant support and guidance. Users can ask questions about nutrition, workouts, app features, or general assistance, making the experience more interactive and engaging. The chatbot also integrates calorie and macro tracking, allowing users to manage their diet seamlessly within the conversation.</a:t>
            </a:r>
            <a:endParaRPr lang="en-US" sz="1000" dirty="0">
              <a:solidFill>
                <a:schemeClr val="tx1"/>
              </a:solidFill>
            </a:endParaRPr>
          </a:p>
          <a:p>
            <a:pPr marL="171450" indent="-171450">
              <a:buClr>
                <a:schemeClr val="tx1"/>
              </a:buClr>
              <a:buFont typeface="Arial" panose="020B0604020202020204" pitchFamily="34" charset="0"/>
              <a:buChar char="•"/>
            </a:pPr>
            <a:endParaRPr lang="en-US" sz="1000" b="1" dirty="0">
              <a:solidFill>
                <a:schemeClr val="tx1"/>
              </a:solidFill>
            </a:endParaRPr>
          </a:p>
          <a:p>
            <a:pPr marL="171450" indent="-171450">
              <a:buClr>
                <a:schemeClr val="tx1"/>
              </a:buClr>
              <a:buFont typeface="Arial" panose="020B0604020202020204" pitchFamily="34" charset="0"/>
              <a:buChar char="•"/>
            </a:pPr>
            <a:r>
              <a:rPr lang="en-US" sz="1000" b="1" dirty="0">
                <a:solidFill>
                  <a:schemeClr val="tx1"/>
                </a:solidFill>
              </a:rPr>
              <a:t>Statistics &amp; Step Tracking: The analytics page displays detailed step tracking data, including daily, weekly, monthly, and yearly insights. Users can view total steps, averages, and trends through an intuitive bar chart, helping them stay motivated and monitor their activity levels over time.</a:t>
            </a:r>
            <a:endParaRPr lang="en-US" sz="1000" dirty="0">
              <a:solidFill>
                <a:schemeClr val="tx1"/>
              </a:solidFill>
            </a:endParaRPr>
          </a:p>
          <a:p>
            <a:pPr algn="l"/>
            <a:endParaRPr lang="en-US" sz="1000" dirty="0">
              <a:solidFill>
                <a:schemeClr val="tx1">
                  <a:lumMod val="10000"/>
                </a:schemeClr>
              </a:solidFill>
            </a:endParaRPr>
          </a:p>
        </p:txBody>
      </p:sp>
      <p:pic>
        <p:nvPicPr>
          <p:cNvPr id="6" name="Picture 5" descr="A red arrow pointing upwards&#10;&#10;AI-generated content may be incorrect.">
            <a:extLst>
              <a:ext uri="{FF2B5EF4-FFF2-40B4-BE49-F238E27FC236}">
                <a16:creationId xmlns:a16="http://schemas.microsoft.com/office/drawing/2014/main" id="{24FB891A-A22F-A808-667A-EB520720A2AB}"/>
              </a:ext>
            </a:extLst>
          </p:cNvPr>
          <p:cNvPicPr>
            <a:picLocks noChangeAspect="1"/>
          </p:cNvPicPr>
          <p:nvPr/>
        </p:nvPicPr>
        <p:blipFill>
          <a:blip r:embed="rId5"/>
          <a:stretch>
            <a:fillRect/>
          </a:stretch>
        </p:blipFill>
        <p:spPr>
          <a:xfrm>
            <a:off x="3315482" y="3217621"/>
            <a:ext cx="1902392" cy="192587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EF8C0FEA-2C80-E4A7-651A-69C1711A8E00}"/>
              </a:ext>
            </a:extLst>
          </p:cNvPr>
          <p:cNvSpPr/>
          <p:nvPr/>
        </p:nvSpPr>
        <p:spPr>
          <a:xfrm>
            <a:off x="5232346" y="963011"/>
            <a:ext cx="3709476" cy="3383151"/>
          </a:xfrm>
          <a:prstGeom prst="roundRect">
            <a:avLst/>
          </a:prstGeom>
          <a:solidFill>
            <a:srgbClr val="1AB8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88" name="Google Shape;1388;p53"/>
          <p:cNvGrpSpPr/>
          <p:nvPr/>
        </p:nvGrpSpPr>
        <p:grpSpPr>
          <a:xfrm>
            <a:off x="7322475" y="-1555325"/>
            <a:ext cx="3058800" cy="3058800"/>
            <a:chOff x="-920150" y="1625925"/>
            <a:chExt cx="3058800" cy="3058800"/>
          </a:xfrm>
        </p:grpSpPr>
        <p:sp>
          <p:nvSpPr>
            <p:cNvPr id="1389" name="Google Shape;1389;p53"/>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a:off x="-568975" y="1953575"/>
              <a:ext cx="2403600" cy="2403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53"/>
          <p:cNvSpPr txBox="1">
            <a:spLocks noGrp="1"/>
          </p:cNvSpPr>
          <p:nvPr>
            <p:ph type="title"/>
          </p:nvPr>
        </p:nvSpPr>
        <p:spPr>
          <a:xfrm>
            <a:off x="-235110" y="351080"/>
            <a:ext cx="7704000" cy="572700"/>
          </a:xfrm>
          <a:prstGeom prst="rect">
            <a:avLst/>
          </a:prstGeom>
        </p:spPr>
        <p:txBody>
          <a:bodyPr spcFirstLastPara="1" wrap="square" lIns="91425" tIns="91425" rIns="91425" bIns="91425" anchor="t" anchorCtr="0">
            <a:noAutofit/>
          </a:bodyPr>
          <a:lstStyle/>
          <a:p>
            <a:pPr algn="ctr"/>
            <a:r>
              <a:rPr lang="en"/>
              <a:t>User Profile and Personalization</a:t>
            </a:r>
            <a:endParaRPr lang="en-US"/>
          </a:p>
        </p:txBody>
      </p:sp>
      <p:sp>
        <p:nvSpPr>
          <p:cNvPr id="1454" name="Google Shape;1454;p53"/>
          <p:cNvSpPr/>
          <p:nvPr/>
        </p:nvSpPr>
        <p:spPr>
          <a:xfrm>
            <a:off x="5986075" y="2837788"/>
            <a:ext cx="299700" cy="29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6" name="Google Shape;1456;p53"/>
          <p:cNvGrpSpPr/>
          <p:nvPr/>
        </p:nvGrpSpPr>
        <p:grpSpPr>
          <a:xfrm rot="5400000">
            <a:off x="318106" y="-461389"/>
            <a:ext cx="449600" cy="1328475"/>
            <a:chOff x="346975" y="1223975"/>
            <a:chExt cx="449600" cy="1328475"/>
          </a:xfrm>
        </p:grpSpPr>
        <p:sp>
          <p:nvSpPr>
            <p:cNvPr id="1457" name="Google Shape;1457;p53"/>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3"/>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3"/>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3"/>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3"/>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3"/>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3"/>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3"/>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3"/>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3"/>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3"/>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3"/>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3"/>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3"/>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3"/>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3"/>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3"/>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3"/>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3"/>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3"/>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3"/>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3"/>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3"/>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3"/>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shot of a phone&#10;&#10;AI-generated content may be incorrect.">
            <a:extLst>
              <a:ext uri="{FF2B5EF4-FFF2-40B4-BE49-F238E27FC236}">
                <a16:creationId xmlns:a16="http://schemas.microsoft.com/office/drawing/2014/main" id="{FB437358-19BB-1072-C826-C80E45BD0BC6}"/>
              </a:ext>
            </a:extLst>
          </p:cNvPr>
          <p:cNvPicPr>
            <a:picLocks noChangeAspect="1"/>
          </p:cNvPicPr>
          <p:nvPr/>
        </p:nvPicPr>
        <p:blipFill>
          <a:blip r:embed="rId3"/>
          <a:stretch>
            <a:fillRect/>
          </a:stretch>
        </p:blipFill>
        <p:spPr>
          <a:xfrm>
            <a:off x="4066993" y="1010711"/>
            <a:ext cx="920949" cy="2011680"/>
          </a:xfrm>
          <a:prstGeom prst="rect">
            <a:avLst/>
          </a:prstGeom>
        </p:spPr>
      </p:pic>
      <p:pic>
        <p:nvPicPr>
          <p:cNvPr id="3" name="Picture 2" descr="A screenshot of a cell phone&#10;&#10;AI-generated content may be incorrect.">
            <a:extLst>
              <a:ext uri="{FF2B5EF4-FFF2-40B4-BE49-F238E27FC236}">
                <a16:creationId xmlns:a16="http://schemas.microsoft.com/office/drawing/2014/main" id="{DE643B27-9587-3DD6-6783-356401F146BF}"/>
              </a:ext>
            </a:extLst>
          </p:cNvPr>
          <p:cNvPicPr>
            <a:picLocks noChangeAspect="1"/>
          </p:cNvPicPr>
          <p:nvPr/>
        </p:nvPicPr>
        <p:blipFill>
          <a:blip r:embed="rId4"/>
          <a:stretch>
            <a:fillRect/>
          </a:stretch>
        </p:blipFill>
        <p:spPr>
          <a:xfrm>
            <a:off x="3107321" y="2571750"/>
            <a:ext cx="913120" cy="2011680"/>
          </a:xfrm>
          <a:prstGeom prst="rect">
            <a:avLst/>
          </a:prstGeom>
        </p:spPr>
      </p:pic>
      <p:pic>
        <p:nvPicPr>
          <p:cNvPr id="4" name="Picture 3" descr="A screenshot of a cell phone&#10;&#10;AI-generated content may be incorrect.">
            <a:extLst>
              <a:ext uri="{FF2B5EF4-FFF2-40B4-BE49-F238E27FC236}">
                <a16:creationId xmlns:a16="http://schemas.microsoft.com/office/drawing/2014/main" id="{EE2A8505-3A17-0312-4FDC-F069AC7F193F}"/>
              </a:ext>
            </a:extLst>
          </p:cNvPr>
          <p:cNvPicPr>
            <a:picLocks noChangeAspect="1"/>
          </p:cNvPicPr>
          <p:nvPr/>
        </p:nvPicPr>
        <p:blipFill>
          <a:blip r:embed="rId5"/>
          <a:stretch>
            <a:fillRect/>
          </a:stretch>
        </p:blipFill>
        <p:spPr>
          <a:xfrm>
            <a:off x="2126988" y="1010711"/>
            <a:ext cx="913120" cy="2011680"/>
          </a:xfrm>
          <a:prstGeom prst="rect">
            <a:avLst/>
          </a:prstGeom>
        </p:spPr>
      </p:pic>
      <p:pic>
        <p:nvPicPr>
          <p:cNvPr id="5" name="Picture 4" descr="A screenshot of a cell phone&#10;&#10;AI-generated content may be incorrect.">
            <a:extLst>
              <a:ext uri="{FF2B5EF4-FFF2-40B4-BE49-F238E27FC236}">
                <a16:creationId xmlns:a16="http://schemas.microsoft.com/office/drawing/2014/main" id="{115E59C9-72C6-17C2-4187-A1DA52828F50}"/>
              </a:ext>
            </a:extLst>
          </p:cNvPr>
          <p:cNvPicPr>
            <a:picLocks noChangeAspect="1"/>
          </p:cNvPicPr>
          <p:nvPr/>
        </p:nvPicPr>
        <p:blipFill>
          <a:blip r:embed="rId6"/>
          <a:stretch>
            <a:fillRect/>
          </a:stretch>
        </p:blipFill>
        <p:spPr>
          <a:xfrm>
            <a:off x="1159487" y="2571750"/>
            <a:ext cx="920949" cy="2011680"/>
          </a:xfrm>
          <a:prstGeom prst="rect">
            <a:avLst/>
          </a:prstGeom>
        </p:spPr>
      </p:pic>
      <p:pic>
        <p:nvPicPr>
          <p:cNvPr id="6" name="Picture 5" descr="A screenshot of a cell phone&#10;&#10;AI-generated content may be incorrect.">
            <a:extLst>
              <a:ext uri="{FF2B5EF4-FFF2-40B4-BE49-F238E27FC236}">
                <a16:creationId xmlns:a16="http://schemas.microsoft.com/office/drawing/2014/main" id="{DAEF5DF6-0DFE-A8FE-8DD6-DE4478D4662A}"/>
              </a:ext>
            </a:extLst>
          </p:cNvPr>
          <p:cNvPicPr>
            <a:picLocks noChangeAspect="1"/>
          </p:cNvPicPr>
          <p:nvPr/>
        </p:nvPicPr>
        <p:blipFill>
          <a:blip r:embed="rId7"/>
          <a:stretch>
            <a:fillRect/>
          </a:stretch>
        </p:blipFill>
        <p:spPr>
          <a:xfrm>
            <a:off x="174248" y="1010711"/>
            <a:ext cx="913120" cy="2011680"/>
          </a:xfrm>
          <a:prstGeom prst="rect">
            <a:avLst/>
          </a:prstGeom>
        </p:spPr>
      </p:pic>
      <p:sp>
        <p:nvSpPr>
          <p:cNvPr id="7" name="TextBox 6">
            <a:extLst>
              <a:ext uri="{FF2B5EF4-FFF2-40B4-BE49-F238E27FC236}">
                <a16:creationId xmlns:a16="http://schemas.microsoft.com/office/drawing/2014/main" id="{C580B5C1-8F6F-9FA5-C398-61FD743A12B3}"/>
              </a:ext>
            </a:extLst>
          </p:cNvPr>
          <p:cNvSpPr txBox="1"/>
          <p:nvPr/>
        </p:nvSpPr>
        <p:spPr>
          <a:xfrm>
            <a:off x="5265602" y="1215156"/>
            <a:ext cx="3753110" cy="32248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tx1"/>
              </a:buClr>
              <a:buChar char="•"/>
            </a:pPr>
            <a:r>
              <a:rPr lang="en-US" sz="1000" b="1" dirty="0">
                <a:solidFill>
                  <a:schemeClr val="tx1"/>
                </a:solidFill>
              </a:rPr>
              <a:t>Comprehensive User Profile – Users can input and manage personal details such as name, location, and primary diet to receive tailored fitness and nutrition recommendations.</a:t>
            </a:r>
            <a:endParaRPr lang="en-US" sz="1000" dirty="0">
              <a:solidFill>
                <a:schemeClr val="tx1"/>
              </a:solidFill>
            </a:endParaRPr>
          </a:p>
          <a:p>
            <a:pPr marL="285750" indent="-285750">
              <a:buClr>
                <a:schemeClr val="tx1"/>
              </a:buClr>
              <a:buChar char="•"/>
            </a:pPr>
            <a:endParaRPr lang="en-US" sz="1000" b="1" dirty="0">
              <a:solidFill>
                <a:schemeClr val="tx1"/>
              </a:solidFill>
            </a:endParaRPr>
          </a:p>
          <a:p>
            <a:pPr marL="285750" indent="-285750">
              <a:buClr>
                <a:schemeClr val="tx1"/>
              </a:buClr>
              <a:buChar char="•"/>
            </a:pPr>
            <a:r>
              <a:rPr lang="en-US" sz="1000" b="1" dirty="0">
                <a:solidFill>
                  <a:schemeClr val="tx1"/>
                </a:solidFill>
              </a:rPr>
              <a:t>Physical Information Tracking – The app allows users to record essential details like height, weight, age, gender, and medical conditions for accurate health tracking.</a:t>
            </a:r>
            <a:endParaRPr lang="en-US" sz="1000" dirty="0">
              <a:solidFill>
                <a:schemeClr val="tx1"/>
              </a:solidFill>
            </a:endParaRPr>
          </a:p>
          <a:p>
            <a:pPr marL="285750" indent="-285750">
              <a:buClr>
                <a:schemeClr val="tx1"/>
              </a:buClr>
              <a:buChar char="•"/>
            </a:pPr>
            <a:endParaRPr lang="en-US" sz="1000" b="1" dirty="0">
              <a:solidFill>
                <a:schemeClr val="tx1"/>
              </a:solidFill>
            </a:endParaRPr>
          </a:p>
          <a:p>
            <a:pPr marL="285750" indent="-285750">
              <a:buClr>
                <a:schemeClr val="tx1"/>
              </a:buClr>
              <a:buChar char="•"/>
            </a:pPr>
            <a:r>
              <a:rPr lang="en-US" sz="1000" b="1" dirty="0">
                <a:solidFill>
                  <a:schemeClr val="tx1"/>
                </a:solidFill>
              </a:rPr>
              <a:t>Personalized Goal Setting – Users can set and track their weight-related goals, including current weight, target weight, and ideal calorie intake, ensuring a structured fitness journey.</a:t>
            </a:r>
            <a:endParaRPr lang="en-US" sz="1000" dirty="0">
              <a:solidFill>
                <a:schemeClr val="tx1"/>
              </a:solidFill>
            </a:endParaRPr>
          </a:p>
          <a:p>
            <a:pPr marL="285750" indent="-285750">
              <a:buClr>
                <a:schemeClr val="tx1"/>
              </a:buClr>
              <a:buChar char="•"/>
            </a:pPr>
            <a:endParaRPr lang="en-US" sz="1000" b="1" dirty="0">
              <a:solidFill>
                <a:schemeClr val="tx1"/>
              </a:solidFill>
            </a:endParaRPr>
          </a:p>
          <a:p>
            <a:pPr marL="285750" indent="-285750">
              <a:buClr>
                <a:schemeClr val="tx1"/>
              </a:buClr>
              <a:buChar char="•"/>
            </a:pPr>
            <a:r>
              <a:rPr lang="en-US" sz="1000" b="1" dirty="0">
                <a:solidFill>
                  <a:schemeClr val="tx1"/>
                </a:solidFill>
              </a:rPr>
              <a:t>Food Preferences &amp; Dietary Customization – The app lets users specify dietary preferences and restrictions, allowing it to generate personalized meal plans that align with their nutritional needs.</a:t>
            </a:r>
            <a:endParaRPr lang="en-US" sz="1000" dirty="0">
              <a:solidFill>
                <a:schemeClr val="tx1"/>
              </a:solidFill>
            </a:endParaRPr>
          </a:p>
          <a:p>
            <a:pPr algn="l">
              <a:buClr>
                <a:schemeClr val="tx1"/>
              </a:buClr>
            </a:pPr>
            <a:endParaRPr lang="en-US" sz="1000" dirty="0">
              <a:solidFill>
                <a:schemeClr val="tx1"/>
              </a:solidFill>
            </a:endParaRPr>
          </a:p>
        </p:txBody>
      </p:sp>
      <p:pic>
        <p:nvPicPr>
          <p:cNvPr id="9" name="Picture 8" descr="A red arrow pointing upwards&#10;&#10;AI-generated content may be incorrect.">
            <a:extLst>
              <a:ext uri="{FF2B5EF4-FFF2-40B4-BE49-F238E27FC236}">
                <a16:creationId xmlns:a16="http://schemas.microsoft.com/office/drawing/2014/main" id="{A3EAEE96-FCD2-8F23-307E-757F517B2160}"/>
              </a:ext>
            </a:extLst>
          </p:cNvPr>
          <p:cNvPicPr>
            <a:picLocks noChangeAspect="1"/>
          </p:cNvPicPr>
          <p:nvPr/>
        </p:nvPicPr>
        <p:blipFill>
          <a:blip r:embed="rId8"/>
          <a:stretch>
            <a:fillRect/>
          </a:stretch>
        </p:blipFill>
        <p:spPr>
          <a:xfrm>
            <a:off x="3932664" y="3477115"/>
            <a:ext cx="1902392" cy="192587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C139880-A827-1365-18AA-5913E2C79FA7}"/>
              </a:ext>
            </a:extLst>
          </p:cNvPr>
          <p:cNvSpPr/>
          <p:nvPr/>
        </p:nvSpPr>
        <p:spPr>
          <a:xfrm>
            <a:off x="4570591" y="356839"/>
            <a:ext cx="3986111" cy="3616218"/>
          </a:xfrm>
          <a:prstGeom prst="roundRect">
            <a:avLst/>
          </a:prstGeom>
          <a:solidFill>
            <a:srgbClr val="1AB8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5" name="Google Shape;1485;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Community</a:t>
            </a:r>
            <a:br>
              <a:rPr lang="en"/>
            </a:br>
            <a:endParaRPr lang="en-US"/>
          </a:p>
        </p:txBody>
      </p:sp>
      <p:grpSp>
        <p:nvGrpSpPr>
          <p:cNvPr id="1501" name="Google Shape;1501;p54"/>
          <p:cNvGrpSpPr/>
          <p:nvPr/>
        </p:nvGrpSpPr>
        <p:grpSpPr>
          <a:xfrm>
            <a:off x="488425" y="3280100"/>
            <a:ext cx="449600" cy="1328475"/>
            <a:chOff x="346975" y="1223975"/>
            <a:chExt cx="449600" cy="1328475"/>
          </a:xfrm>
        </p:grpSpPr>
        <p:sp>
          <p:nvSpPr>
            <p:cNvPr id="1502" name="Google Shape;1502;p54"/>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4"/>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4"/>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4"/>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4"/>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4"/>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4"/>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4"/>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4"/>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4"/>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4"/>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4"/>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4"/>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4"/>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4"/>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4"/>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4"/>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4"/>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4"/>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4"/>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4"/>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shot of a cellphone&#10;&#10;AI-generated content may be incorrect.">
            <a:extLst>
              <a:ext uri="{FF2B5EF4-FFF2-40B4-BE49-F238E27FC236}">
                <a16:creationId xmlns:a16="http://schemas.microsoft.com/office/drawing/2014/main" id="{9DB0FA72-B7CF-B40C-4DA5-767C5016BE41}"/>
              </a:ext>
            </a:extLst>
          </p:cNvPr>
          <p:cNvPicPr>
            <a:picLocks noChangeAspect="1"/>
          </p:cNvPicPr>
          <p:nvPr/>
        </p:nvPicPr>
        <p:blipFill>
          <a:blip r:embed="rId3"/>
          <a:stretch>
            <a:fillRect/>
          </a:stretch>
        </p:blipFill>
        <p:spPr>
          <a:xfrm>
            <a:off x="2753235" y="2137253"/>
            <a:ext cx="1038380" cy="2286000"/>
          </a:xfrm>
          <a:prstGeom prst="rect">
            <a:avLst/>
          </a:prstGeom>
        </p:spPr>
      </p:pic>
      <p:pic>
        <p:nvPicPr>
          <p:cNvPr id="3" name="Picture 2" descr="A screenshot of a phone&#10;&#10;AI-generated content may be incorrect.">
            <a:extLst>
              <a:ext uri="{FF2B5EF4-FFF2-40B4-BE49-F238E27FC236}">
                <a16:creationId xmlns:a16="http://schemas.microsoft.com/office/drawing/2014/main" id="{89452962-65E3-49DD-05B9-8BAF5C0424A6}"/>
              </a:ext>
            </a:extLst>
          </p:cNvPr>
          <p:cNvPicPr>
            <a:picLocks noChangeAspect="1"/>
          </p:cNvPicPr>
          <p:nvPr/>
        </p:nvPicPr>
        <p:blipFill>
          <a:blip r:embed="rId4"/>
          <a:stretch>
            <a:fillRect/>
          </a:stretch>
        </p:blipFill>
        <p:spPr>
          <a:xfrm>
            <a:off x="1383201" y="1283918"/>
            <a:ext cx="1038380" cy="2286000"/>
          </a:xfrm>
          <a:prstGeom prst="rect">
            <a:avLst/>
          </a:prstGeom>
        </p:spPr>
      </p:pic>
      <p:sp>
        <p:nvSpPr>
          <p:cNvPr id="4" name="TextBox 3">
            <a:extLst>
              <a:ext uri="{FF2B5EF4-FFF2-40B4-BE49-F238E27FC236}">
                <a16:creationId xmlns:a16="http://schemas.microsoft.com/office/drawing/2014/main" id="{B949404A-DB97-F9C8-734D-76DD0A434E7A}"/>
              </a:ext>
            </a:extLst>
          </p:cNvPr>
          <p:cNvSpPr txBox="1"/>
          <p:nvPr/>
        </p:nvSpPr>
        <p:spPr>
          <a:xfrm>
            <a:off x="4871251" y="568755"/>
            <a:ext cx="3338186"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tx1"/>
              </a:buClr>
              <a:buChar char="•"/>
            </a:pPr>
            <a:r>
              <a:rPr lang="en-US" sz="1000" b="1" dirty="0">
                <a:solidFill>
                  <a:schemeClr val="tx1"/>
                </a:solidFill>
              </a:rPr>
              <a:t>Interactive Fitness Community – Users can join or create gym communities to connect with like-minded fitness enthusiasts, fostering motivation and support.</a:t>
            </a:r>
          </a:p>
          <a:p>
            <a:pPr marL="285750" indent="-285750">
              <a:buClr>
                <a:schemeClr val="tx1"/>
              </a:buClr>
              <a:buChar char="•"/>
            </a:pPr>
            <a:endParaRPr lang="en-US" sz="1000" b="1" dirty="0">
              <a:solidFill>
                <a:schemeClr val="tx1"/>
              </a:solidFill>
            </a:endParaRPr>
          </a:p>
          <a:p>
            <a:pPr marL="285750" indent="-285750">
              <a:buClr>
                <a:schemeClr val="tx1"/>
              </a:buClr>
              <a:buChar char="•"/>
            </a:pPr>
            <a:r>
              <a:rPr lang="en-US" sz="1000" b="1" dirty="0">
                <a:solidFill>
                  <a:schemeClr val="tx1"/>
                </a:solidFill>
              </a:rPr>
              <a:t>Customization &amp; Management – The community can be personalized with a name, image, and theme, while features like invitation links and member management provide seamless control.</a:t>
            </a:r>
          </a:p>
          <a:p>
            <a:pPr marL="285750" indent="-285750">
              <a:buClr>
                <a:schemeClr val="tx1"/>
              </a:buClr>
              <a:buChar char="•"/>
            </a:pPr>
            <a:endParaRPr lang="en-US" sz="1000" b="1" dirty="0">
              <a:solidFill>
                <a:schemeClr val="tx1"/>
              </a:solidFill>
            </a:endParaRPr>
          </a:p>
          <a:p>
            <a:pPr marL="285750" indent="-285750">
              <a:buClr>
                <a:schemeClr val="tx1"/>
              </a:buClr>
              <a:buChar char="•"/>
            </a:pPr>
            <a:r>
              <a:rPr lang="en-US" sz="1000" b="1" dirty="0">
                <a:solidFill>
                  <a:schemeClr val="tx1"/>
                </a:solidFill>
              </a:rPr>
              <a:t>Privacy &amp; Safety Controls – Users can manage privacy settings to ensure a safe and comfortable environment for discussions and interactions.</a:t>
            </a:r>
          </a:p>
          <a:p>
            <a:pPr marL="285750" indent="-285750">
              <a:buClr>
                <a:schemeClr val="tx1"/>
              </a:buClr>
              <a:buChar char="•"/>
            </a:pPr>
            <a:endParaRPr lang="en-US" sz="1000" b="1" dirty="0">
              <a:solidFill>
                <a:schemeClr val="tx1"/>
              </a:solidFill>
            </a:endParaRPr>
          </a:p>
          <a:p>
            <a:pPr marL="285750" indent="-285750">
              <a:buClr>
                <a:schemeClr val="tx1"/>
              </a:buClr>
              <a:buChar char="•"/>
            </a:pPr>
            <a:r>
              <a:rPr lang="en-US" sz="1000" b="1" dirty="0">
                <a:solidFill>
                  <a:schemeClr val="tx1"/>
                </a:solidFill>
              </a:rPr>
              <a:t>Multimedia Chat &amp; Engagement – The built-in chat allows members to share images, reactions, and messages, making it easy to discuss workouts, progress, and fitness tips in real-time.</a:t>
            </a:r>
          </a:p>
          <a:p>
            <a:pPr>
              <a:buClr>
                <a:schemeClr val="tx1"/>
              </a:buClr>
            </a:pPr>
            <a:endParaRPr lang="en-US" sz="1000" dirty="0">
              <a:solidFill>
                <a:schemeClr val="tx1"/>
              </a:solidFill>
            </a:endParaRPr>
          </a:p>
        </p:txBody>
      </p:sp>
      <p:pic>
        <p:nvPicPr>
          <p:cNvPr id="6" name="Picture 5" descr="A red arrow pointing upwards&#10;&#10;AI-generated content may be incorrect.">
            <a:extLst>
              <a:ext uri="{FF2B5EF4-FFF2-40B4-BE49-F238E27FC236}">
                <a16:creationId xmlns:a16="http://schemas.microsoft.com/office/drawing/2014/main" id="{31426615-4BEF-B5FD-8918-CBCE7468C0AD}"/>
              </a:ext>
            </a:extLst>
          </p:cNvPr>
          <p:cNvPicPr>
            <a:picLocks noChangeAspect="1"/>
          </p:cNvPicPr>
          <p:nvPr/>
        </p:nvPicPr>
        <p:blipFill>
          <a:blip r:embed="rId5"/>
          <a:stretch>
            <a:fillRect/>
          </a:stretch>
        </p:blipFill>
        <p:spPr>
          <a:xfrm>
            <a:off x="3644291" y="3225452"/>
            <a:ext cx="2317316" cy="22938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A9CEB5E-8594-B881-47FD-9F421E259D71}"/>
              </a:ext>
            </a:extLst>
          </p:cNvPr>
          <p:cNvSpPr/>
          <p:nvPr/>
        </p:nvSpPr>
        <p:spPr>
          <a:xfrm>
            <a:off x="4661210" y="884663"/>
            <a:ext cx="4280612" cy="3587140"/>
          </a:xfrm>
          <a:prstGeom prst="roundRect">
            <a:avLst/>
          </a:prstGeom>
          <a:solidFill>
            <a:srgbClr val="1AB8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33" name="Google Shape;1533;p55"/>
          <p:cNvGrpSpPr/>
          <p:nvPr/>
        </p:nvGrpSpPr>
        <p:grpSpPr>
          <a:xfrm>
            <a:off x="7404200" y="-1725675"/>
            <a:ext cx="3058800" cy="3058800"/>
            <a:chOff x="-920150" y="1625925"/>
            <a:chExt cx="3058800" cy="3058800"/>
          </a:xfrm>
        </p:grpSpPr>
        <p:sp>
          <p:nvSpPr>
            <p:cNvPr id="1534" name="Google Shape;1534;p55"/>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568975" y="1953575"/>
              <a:ext cx="2403600" cy="2403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6" name="Google Shape;1536;p55"/>
          <p:cNvSpPr txBox="1">
            <a:spLocks noGrp="1"/>
          </p:cNvSpPr>
          <p:nvPr>
            <p:ph type="title"/>
          </p:nvPr>
        </p:nvSpPr>
        <p:spPr>
          <a:xfrm>
            <a:off x="243487" y="214277"/>
            <a:ext cx="6558029" cy="572700"/>
          </a:xfrm>
          <a:prstGeom prst="rect">
            <a:avLst/>
          </a:prstGeom>
        </p:spPr>
        <p:txBody>
          <a:bodyPr spcFirstLastPara="1" wrap="square" lIns="91425" tIns="91425" rIns="91425" bIns="91425" anchor="t" anchorCtr="0">
            <a:noAutofit/>
          </a:bodyPr>
          <a:lstStyle/>
          <a:p>
            <a:r>
              <a:rPr lang="en" dirty="0"/>
              <a:t>Subscription and Plans</a:t>
            </a:r>
          </a:p>
        </p:txBody>
      </p:sp>
      <p:grpSp>
        <p:nvGrpSpPr>
          <p:cNvPr id="1538" name="Google Shape;1538;p55"/>
          <p:cNvGrpSpPr/>
          <p:nvPr/>
        </p:nvGrpSpPr>
        <p:grpSpPr>
          <a:xfrm rot="5400000">
            <a:off x="1460850" y="3944325"/>
            <a:ext cx="449600" cy="1328475"/>
            <a:chOff x="346975" y="1223975"/>
            <a:chExt cx="449600" cy="1328475"/>
          </a:xfrm>
        </p:grpSpPr>
        <p:sp>
          <p:nvSpPr>
            <p:cNvPr id="1539" name="Google Shape;1539;p55"/>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5"/>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5"/>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5"/>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5"/>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5"/>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5"/>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5"/>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shot of a phone&#10;&#10;AI-generated content may be incorrect.">
            <a:extLst>
              <a:ext uri="{FF2B5EF4-FFF2-40B4-BE49-F238E27FC236}">
                <a16:creationId xmlns:a16="http://schemas.microsoft.com/office/drawing/2014/main" id="{5C6EE2C6-414D-0E56-1F25-0E0ACC16A892}"/>
              </a:ext>
            </a:extLst>
          </p:cNvPr>
          <p:cNvPicPr>
            <a:picLocks noChangeAspect="1"/>
          </p:cNvPicPr>
          <p:nvPr/>
        </p:nvPicPr>
        <p:blipFill>
          <a:blip r:embed="rId3"/>
          <a:stretch>
            <a:fillRect/>
          </a:stretch>
        </p:blipFill>
        <p:spPr>
          <a:xfrm>
            <a:off x="2346139" y="1902390"/>
            <a:ext cx="1038380" cy="2286000"/>
          </a:xfrm>
          <a:prstGeom prst="rect">
            <a:avLst/>
          </a:prstGeom>
        </p:spPr>
      </p:pic>
      <p:pic>
        <p:nvPicPr>
          <p:cNvPr id="3" name="Picture 2" descr="A screenshot of a cell phone&#10;&#10;AI-generated content may be incorrect.">
            <a:extLst>
              <a:ext uri="{FF2B5EF4-FFF2-40B4-BE49-F238E27FC236}">
                <a16:creationId xmlns:a16="http://schemas.microsoft.com/office/drawing/2014/main" id="{BF4136BC-683C-9821-B477-3823BADFF0CA}"/>
              </a:ext>
            </a:extLst>
          </p:cNvPr>
          <p:cNvPicPr>
            <a:picLocks noChangeAspect="1"/>
          </p:cNvPicPr>
          <p:nvPr/>
        </p:nvPicPr>
        <p:blipFill>
          <a:blip r:embed="rId4"/>
          <a:stretch>
            <a:fillRect/>
          </a:stretch>
        </p:blipFill>
        <p:spPr>
          <a:xfrm>
            <a:off x="1017859" y="1286528"/>
            <a:ext cx="1038380" cy="2286000"/>
          </a:xfrm>
          <a:prstGeom prst="rect">
            <a:avLst/>
          </a:prstGeom>
        </p:spPr>
      </p:pic>
      <p:sp>
        <p:nvSpPr>
          <p:cNvPr id="4" name="TextBox 3">
            <a:extLst>
              <a:ext uri="{FF2B5EF4-FFF2-40B4-BE49-F238E27FC236}">
                <a16:creationId xmlns:a16="http://schemas.microsoft.com/office/drawing/2014/main" id="{40A6E4FE-E4A9-2C80-6C06-5FF88B3AEE4F}"/>
              </a:ext>
            </a:extLst>
          </p:cNvPr>
          <p:cNvSpPr txBox="1"/>
          <p:nvPr/>
        </p:nvSpPr>
        <p:spPr>
          <a:xfrm>
            <a:off x="4818087" y="1141974"/>
            <a:ext cx="3862714"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tx1"/>
              </a:buClr>
              <a:buChar char="•"/>
            </a:pPr>
            <a:r>
              <a:rPr lang="en-US" sz="1000" b="1" dirty="0">
                <a:solidFill>
                  <a:schemeClr val="tx1"/>
                </a:solidFill>
              </a:rPr>
              <a:t>Personalized Subscription Plans – Users can access recommended plans based on their fitness goals, ensuring a tailored experience that meets their individual needs.</a:t>
            </a:r>
          </a:p>
          <a:p>
            <a:pPr marL="285750" indent="-285750">
              <a:buClr>
                <a:schemeClr val="tx1"/>
              </a:buClr>
              <a:buChar char="•"/>
            </a:pPr>
            <a:endParaRPr lang="en-US" sz="1000" b="1" dirty="0">
              <a:solidFill>
                <a:schemeClr val="tx1"/>
              </a:solidFill>
            </a:endParaRPr>
          </a:p>
          <a:p>
            <a:pPr marL="285750" indent="-285750">
              <a:buClr>
                <a:schemeClr val="tx1"/>
              </a:buClr>
              <a:buChar char="•"/>
            </a:pPr>
            <a:r>
              <a:rPr lang="en-US" sz="1000" b="1" dirty="0">
                <a:solidFill>
                  <a:schemeClr val="tx1"/>
                </a:solidFill>
              </a:rPr>
              <a:t>Premium Features &amp; Benefits – The NutriFit+ plan includes exclusive benefits such as personalized coaching, AI-driven fitness tracking, and meal &amp; nutrition-based training for enhanced progress monitoring.</a:t>
            </a:r>
          </a:p>
          <a:p>
            <a:pPr marL="285750" indent="-285750">
              <a:buClr>
                <a:schemeClr val="tx1"/>
              </a:buClr>
              <a:buChar char="•"/>
            </a:pPr>
            <a:endParaRPr lang="en-US" sz="1000" b="1" dirty="0">
              <a:solidFill>
                <a:schemeClr val="tx1"/>
              </a:solidFill>
            </a:endParaRPr>
          </a:p>
          <a:p>
            <a:pPr marL="285750" indent="-285750">
              <a:buClr>
                <a:schemeClr val="tx1"/>
              </a:buClr>
              <a:buChar char="•"/>
            </a:pPr>
            <a:r>
              <a:rPr lang="en-US" sz="1000" b="1" dirty="0">
                <a:solidFill>
                  <a:schemeClr val="tx1"/>
                </a:solidFill>
              </a:rPr>
              <a:t>Flexible Pricing Options – Users can choose between monthly and yearly subscription plans, with significant savings on long-term memberships (e.g., 75% off for a 12-month plan).</a:t>
            </a:r>
          </a:p>
          <a:p>
            <a:pPr marL="285750" indent="-285750">
              <a:buClr>
                <a:schemeClr val="tx1"/>
              </a:buClr>
              <a:buChar char="•"/>
            </a:pPr>
            <a:endParaRPr lang="en-US" sz="1000" b="1" dirty="0">
              <a:solidFill>
                <a:schemeClr val="tx1"/>
              </a:solidFill>
            </a:endParaRPr>
          </a:p>
          <a:p>
            <a:pPr marL="285750" indent="-285750">
              <a:buClr>
                <a:schemeClr val="tx1"/>
              </a:buClr>
              <a:buChar char="•"/>
            </a:pPr>
            <a:r>
              <a:rPr lang="en-US" sz="1000" b="1" dirty="0">
                <a:solidFill>
                  <a:schemeClr val="tx1"/>
                </a:solidFill>
              </a:rPr>
              <a:t>Seamless Upgrade &amp; Purchase – A user-friendly interface allows quick plan upgrades and purchases, making it easy to access premium features with just a few taps.</a:t>
            </a:r>
          </a:p>
          <a:p>
            <a:pPr algn="l">
              <a:buClr>
                <a:schemeClr val="tx1"/>
              </a:buClr>
            </a:pPr>
            <a:endParaRPr lang="en-US" sz="1000" b="1" dirty="0">
              <a:solidFill>
                <a:schemeClr val="tx1"/>
              </a:solidFill>
            </a:endParaRPr>
          </a:p>
        </p:txBody>
      </p:sp>
      <p:pic>
        <p:nvPicPr>
          <p:cNvPr id="6" name="Picture 5" descr="A red arrow pointing upwards&#10;&#10;AI-generated content may be incorrect.">
            <a:extLst>
              <a:ext uri="{FF2B5EF4-FFF2-40B4-BE49-F238E27FC236}">
                <a16:creationId xmlns:a16="http://schemas.microsoft.com/office/drawing/2014/main" id="{D6D2638D-BF37-C11E-6BFD-1C474EB405A8}"/>
              </a:ext>
            </a:extLst>
          </p:cNvPr>
          <p:cNvPicPr>
            <a:picLocks noChangeAspect="1"/>
          </p:cNvPicPr>
          <p:nvPr/>
        </p:nvPicPr>
        <p:blipFill>
          <a:blip r:embed="rId5"/>
          <a:stretch>
            <a:fillRect/>
          </a:stretch>
        </p:blipFill>
        <p:spPr>
          <a:xfrm>
            <a:off x="2861414" y="3241110"/>
            <a:ext cx="2450405" cy="245823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FE5D294-51A8-18EB-0C98-85F7985305F6}"/>
              </a:ext>
            </a:extLst>
          </p:cNvPr>
          <p:cNvSpPr/>
          <p:nvPr/>
        </p:nvSpPr>
        <p:spPr>
          <a:xfrm>
            <a:off x="4922124" y="800357"/>
            <a:ext cx="4019698" cy="3869506"/>
          </a:xfrm>
          <a:prstGeom prst="roundRect">
            <a:avLst/>
          </a:prstGeom>
          <a:solidFill>
            <a:srgbClr val="1AB8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8" name="Google Shape;1568;p56"/>
          <p:cNvSpPr txBox="1">
            <a:spLocks noGrp="1"/>
          </p:cNvSpPr>
          <p:nvPr>
            <p:ph type="title"/>
          </p:nvPr>
        </p:nvSpPr>
        <p:spPr>
          <a:xfrm>
            <a:off x="202178" y="436519"/>
            <a:ext cx="7704000" cy="572700"/>
          </a:xfrm>
          <a:prstGeom prst="rect">
            <a:avLst/>
          </a:prstGeom>
        </p:spPr>
        <p:txBody>
          <a:bodyPr spcFirstLastPara="1" wrap="square" lIns="91425" tIns="91425" rIns="91425" bIns="91425" anchor="t" anchorCtr="0">
            <a:noAutofit/>
          </a:bodyPr>
          <a:lstStyle/>
          <a:p>
            <a:r>
              <a:rPr lang="en" dirty="0"/>
              <a:t>Diet Plan and Recipe</a:t>
            </a:r>
          </a:p>
        </p:txBody>
      </p:sp>
      <p:grpSp>
        <p:nvGrpSpPr>
          <p:cNvPr id="1570" name="Google Shape;1570;p56"/>
          <p:cNvGrpSpPr/>
          <p:nvPr/>
        </p:nvGrpSpPr>
        <p:grpSpPr>
          <a:xfrm rot="5400000">
            <a:off x="4206325" y="3944325"/>
            <a:ext cx="449600" cy="1328475"/>
            <a:chOff x="346975" y="1223975"/>
            <a:chExt cx="449600" cy="1328475"/>
          </a:xfrm>
        </p:grpSpPr>
        <p:sp>
          <p:nvSpPr>
            <p:cNvPr id="1571" name="Google Shape;1571;p56"/>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6"/>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6"/>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6"/>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6"/>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6"/>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6"/>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6"/>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6"/>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6"/>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6"/>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6"/>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6"/>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6"/>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6"/>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6"/>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6"/>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6"/>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6"/>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6"/>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6"/>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6"/>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6"/>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6"/>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56"/>
          <p:cNvGrpSpPr/>
          <p:nvPr/>
        </p:nvGrpSpPr>
        <p:grpSpPr>
          <a:xfrm>
            <a:off x="-907125" y="3833400"/>
            <a:ext cx="3058800" cy="3058800"/>
            <a:chOff x="-920150" y="1625925"/>
            <a:chExt cx="3058800" cy="3058800"/>
          </a:xfrm>
        </p:grpSpPr>
        <p:sp>
          <p:nvSpPr>
            <p:cNvPr id="1596" name="Google Shape;1596;p56"/>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6"/>
            <p:cNvSpPr/>
            <p:nvPr/>
          </p:nvSpPr>
          <p:spPr>
            <a:xfrm>
              <a:off x="-568975" y="1953575"/>
              <a:ext cx="2403600" cy="2403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screenshot of a cell phone&#10;&#10;AI-generated content may be incorrect.">
            <a:extLst>
              <a:ext uri="{FF2B5EF4-FFF2-40B4-BE49-F238E27FC236}">
                <a16:creationId xmlns:a16="http://schemas.microsoft.com/office/drawing/2014/main" id="{B7E37EB3-BEA9-A399-4DA2-055F6771E0DB}"/>
              </a:ext>
            </a:extLst>
          </p:cNvPr>
          <p:cNvPicPr>
            <a:picLocks noChangeAspect="1"/>
          </p:cNvPicPr>
          <p:nvPr/>
        </p:nvPicPr>
        <p:blipFill>
          <a:blip r:embed="rId3"/>
          <a:stretch>
            <a:fillRect/>
          </a:stretch>
        </p:blipFill>
        <p:spPr>
          <a:xfrm>
            <a:off x="3446155" y="1283179"/>
            <a:ext cx="914597" cy="2011680"/>
          </a:xfrm>
          <a:prstGeom prst="rect">
            <a:avLst/>
          </a:prstGeom>
        </p:spPr>
      </p:pic>
      <p:pic>
        <p:nvPicPr>
          <p:cNvPr id="8" name="Picture 7" descr="A screenshot of a cell phone&#10;&#10;AI-generated content may be incorrect.">
            <a:extLst>
              <a:ext uri="{FF2B5EF4-FFF2-40B4-BE49-F238E27FC236}">
                <a16:creationId xmlns:a16="http://schemas.microsoft.com/office/drawing/2014/main" id="{1F73EAB1-D7ED-B0C6-464B-A44BDA7421B8}"/>
              </a:ext>
            </a:extLst>
          </p:cNvPr>
          <p:cNvPicPr>
            <a:picLocks noChangeAspect="1"/>
          </p:cNvPicPr>
          <p:nvPr/>
        </p:nvPicPr>
        <p:blipFill>
          <a:blip r:embed="rId4"/>
          <a:stretch>
            <a:fillRect/>
          </a:stretch>
        </p:blipFill>
        <p:spPr>
          <a:xfrm>
            <a:off x="2407391" y="2573547"/>
            <a:ext cx="914597" cy="2011680"/>
          </a:xfrm>
          <a:prstGeom prst="rect">
            <a:avLst/>
          </a:prstGeom>
        </p:spPr>
      </p:pic>
      <p:pic>
        <p:nvPicPr>
          <p:cNvPr id="9" name="Picture 8" descr="A screenshot of a cell phone&#10;&#10;AI-generated content may be incorrect.">
            <a:extLst>
              <a:ext uri="{FF2B5EF4-FFF2-40B4-BE49-F238E27FC236}">
                <a16:creationId xmlns:a16="http://schemas.microsoft.com/office/drawing/2014/main" id="{8DAF21CB-57DA-606F-BC0F-62AA1A2886FF}"/>
              </a:ext>
            </a:extLst>
          </p:cNvPr>
          <p:cNvPicPr>
            <a:picLocks noChangeAspect="1"/>
          </p:cNvPicPr>
          <p:nvPr/>
        </p:nvPicPr>
        <p:blipFill>
          <a:blip r:embed="rId5"/>
          <a:stretch>
            <a:fillRect/>
          </a:stretch>
        </p:blipFill>
        <p:spPr>
          <a:xfrm>
            <a:off x="1368626" y="1750443"/>
            <a:ext cx="914597" cy="2011680"/>
          </a:xfrm>
          <a:prstGeom prst="rect">
            <a:avLst/>
          </a:prstGeom>
        </p:spPr>
      </p:pic>
      <p:pic>
        <p:nvPicPr>
          <p:cNvPr id="10" name="Picture 9" descr="A screenshot of a menu&#10;&#10;AI-generated content may be incorrect.">
            <a:extLst>
              <a:ext uri="{FF2B5EF4-FFF2-40B4-BE49-F238E27FC236}">
                <a16:creationId xmlns:a16="http://schemas.microsoft.com/office/drawing/2014/main" id="{83D2CF91-BBDF-6635-5EEB-983F5C6C749C}"/>
              </a:ext>
            </a:extLst>
          </p:cNvPr>
          <p:cNvPicPr>
            <a:picLocks noChangeAspect="1"/>
          </p:cNvPicPr>
          <p:nvPr/>
        </p:nvPicPr>
        <p:blipFill>
          <a:blip r:embed="rId6"/>
          <a:stretch>
            <a:fillRect/>
          </a:stretch>
        </p:blipFill>
        <p:spPr>
          <a:xfrm>
            <a:off x="340646" y="1283179"/>
            <a:ext cx="914597" cy="2006936"/>
          </a:xfrm>
          <a:prstGeom prst="rect">
            <a:avLst/>
          </a:prstGeom>
        </p:spPr>
      </p:pic>
      <p:sp>
        <p:nvSpPr>
          <p:cNvPr id="11" name="TextBox 10">
            <a:extLst>
              <a:ext uri="{FF2B5EF4-FFF2-40B4-BE49-F238E27FC236}">
                <a16:creationId xmlns:a16="http://schemas.microsoft.com/office/drawing/2014/main" id="{061061DD-3A17-3928-AED7-8A5368D2F820}"/>
              </a:ext>
            </a:extLst>
          </p:cNvPr>
          <p:cNvSpPr txBox="1"/>
          <p:nvPr/>
        </p:nvSpPr>
        <p:spPr>
          <a:xfrm>
            <a:off x="4976277" y="1173044"/>
            <a:ext cx="3918548"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tx1"/>
              </a:buClr>
              <a:buChar char="•"/>
            </a:pPr>
            <a:r>
              <a:rPr lang="en-US" sz="1000" b="1" dirty="0">
                <a:solidFill>
                  <a:schemeClr val="tx1"/>
                </a:solidFill>
              </a:rPr>
              <a:t>Recipe Categorization &amp; Search – Users can easily explore a variety of healthy recipes, organized into categories like "Rice-Based Dishes" and "Salads," with a convenient search function for quick access.</a:t>
            </a:r>
          </a:p>
          <a:p>
            <a:pPr marL="285750" indent="-285750">
              <a:buClr>
                <a:schemeClr val="tx1"/>
              </a:buClr>
              <a:buChar char="•"/>
            </a:pPr>
            <a:endParaRPr lang="en-US" sz="1000" b="1" dirty="0">
              <a:solidFill>
                <a:schemeClr val="tx1"/>
              </a:solidFill>
            </a:endParaRPr>
          </a:p>
          <a:p>
            <a:pPr marL="285750" indent="-285750">
              <a:buClr>
                <a:schemeClr val="tx1"/>
              </a:buClr>
              <a:buChar char="•"/>
            </a:pPr>
            <a:r>
              <a:rPr lang="en-US" sz="1000" b="1" dirty="0">
                <a:solidFill>
                  <a:schemeClr val="tx1"/>
                </a:solidFill>
              </a:rPr>
              <a:t>Detailed Nutritional Information – Each recipe includes a breakdown of nutritional values per 100g (proteins, fats, carbohydrates, and fiber), helping users make informed dietary choices.</a:t>
            </a:r>
          </a:p>
          <a:p>
            <a:pPr marL="285750" indent="-285750">
              <a:buClr>
                <a:schemeClr val="tx1"/>
              </a:buClr>
              <a:buChar char="•"/>
            </a:pPr>
            <a:endParaRPr lang="en-US" sz="1000" b="1" dirty="0">
              <a:solidFill>
                <a:schemeClr val="tx1"/>
              </a:solidFill>
            </a:endParaRPr>
          </a:p>
          <a:p>
            <a:pPr marL="285750" indent="-285750">
              <a:buClr>
                <a:schemeClr val="tx1"/>
              </a:buClr>
              <a:buChar char="•"/>
            </a:pPr>
            <a:r>
              <a:rPr lang="en-US" sz="1000" b="1" dirty="0">
                <a:solidFill>
                  <a:schemeClr val="tx1"/>
                </a:solidFill>
              </a:rPr>
              <a:t>Step-by-Step Preparation Guide – The app provides a detailed ingredients list and preparation method, ensuring users can follow along easily to cook their selected dish.</a:t>
            </a:r>
          </a:p>
          <a:p>
            <a:pPr marL="285750" indent="-285750">
              <a:buClr>
                <a:schemeClr val="tx1"/>
              </a:buClr>
              <a:buChar char="•"/>
            </a:pPr>
            <a:endParaRPr lang="en-US" sz="1000" b="1" dirty="0">
              <a:solidFill>
                <a:schemeClr val="tx1"/>
              </a:solidFill>
            </a:endParaRPr>
          </a:p>
          <a:p>
            <a:pPr marL="285750" indent="-285750">
              <a:buClr>
                <a:schemeClr val="tx1"/>
              </a:buClr>
              <a:buChar char="•"/>
            </a:pPr>
            <a:r>
              <a:rPr lang="en-US" sz="1000" b="1" dirty="0">
                <a:solidFill>
                  <a:schemeClr val="tx1"/>
                </a:solidFill>
              </a:rPr>
              <a:t>Similar Recipe Suggestions – Users get recommendations for similar recipes, making it easy to discover new dishes based on their preferences and dietary goals.</a:t>
            </a:r>
          </a:p>
          <a:p>
            <a:pPr algn="l">
              <a:buClr>
                <a:schemeClr val="tx1"/>
              </a:buClr>
            </a:pPr>
            <a:endParaRPr lang="en-US" sz="1000" b="1" dirty="0">
              <a:solidFill>
                <a:schemeClr val="tx1"/>
              </a:solidFill>
            </a:endParaRPr>
          </a:p>
        </p:txBody>
      </p:sp>
      <p:pic>
        <p:nvPicPr>
          <p:cNvPr id="13" name="Picture 12" descr="A red arrow pointing upwards&#10;&#10;AI-generated content may be incorrect.">
            <a:extLst>
              <a:ext uri="{FF2B5EF4-FFF2-40B4-BE49-F238E27FC236}">
                <a16:creationId xmlns:a16="http://schemas.microsoft.com/office/drawing/2014/main" id="{F8E5C16E-AB01-7EFE-C590-77656139026F}"/>
              </a:ext>
            </a:extLst>
          </p:cNvPr>
          <p:cNvPicPr>
            <a:picLocks noChangeAspect="1"/>
          </p:cNvPicPr>
          <p:nvPr/>
        </p:nvPicPr>
        <p:blipFill>
          <a:blip r:embed="rId7"/>
          <a:stretch>
            <a:fillRect/>
          </a:stretch>
        </p:blipFill>
        <p:spPr>
          <a:xfrm>
            <a:off x="3137489" y="3287491"/>
            <a:ext cx="2428839" cy="2479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343D0162-C44D-FCC7-DA18-99445E545D39}"/>
              </a:ext>
            </a:extLst>
          </p:cNvPr>
          <p:cNvSpPr/>
          <p:nvPr/>
        </p:nvSpPr>
        <p:spPr>
          <a:xfrm>
            <a:off x="4647799" y="940550"/>
            <a:ext cx="3503544" cy="3494786"/>
          </a:xfrm>
          <a:prstGeom prst="roundRect">
            <a:avLst/>
          </a:prstGeom>
          <a:solidFill>
            <a:srgbClr val="1AB8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58" name="Google Shape;1658;p59"/>
          <p:cNvGrpSpPr/>
          <p:nvPr/>
        </p:nvGrpSpPr>
        <p:grpSpPr>
          <a:xfrm>
            <a:off x="8070825" y="3280100"/>
            <a:ext cx="449600" cy="1328475"/>
            <a:chOff x="346975" y="1223975"/>
            <a:chExt cx="449600" cy="1328475"/>
          </a:xfrm>
        </p:grpSpPr>
        <p:sp>
          <p:nvSpPr>
            <p:cNvPr id="1659" name="Google Shape;1659;p59"/>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9"/>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9"/>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9"/>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9"/>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9"/>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9"/>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9"/>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9"/>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9"/>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9"/>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9"/>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9"/>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9"/>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9"/>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9"/>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9"/>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9"/>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9"/>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9"/>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9"/>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9"/>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9"/>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9"/>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4" name="Google Shape;1684;p59"/>
          <p:cNvSpPr txBox="1">
            <a:spLocks noGrp="1"/>
          </p:cNvSpPr>
          <p:nvPr>
            <p:ph type="title"/>
          </p:nvPr>
        </p:nvSpPr>
        <p:spPr>
          <a:xfrm>
            <a:off x="265201" y="310411"/>
            <a:ext cx="7704000" cy="572700"/>
          </a:xfrm>
          <a:prstGeom prst="rect">
            <a:avLst/>
          </a:prstGeom>
        </p:spPr>
        <p:txBody>
          <a:bodyPr spcFirstLastPara="1" wrap="square" lIns="91425" tIns="91425" rIns="91425" bIns="91425" anchor="t" anchorCtr="0">
            <a:noAutofit/>
          </a:bodyPr>
          <a:lstStyle/>
          <a:p>
            <a:r>
              <a:rPr lang="en" dirty="0"/>
              <a:t>Workout and Exercise</a:t>
            </a:r>
            <a:br>
              <a:rPr lang="en" dirty="0"/>
            </a:br>
            <a:endParaRPr lang="en" dirty="0"/>
          </a:p>
        </p:txBody>
      </p:sp>
      <p:grpSp>
        <p:nvGrpSpPr>
          <p:cNvPr id="1685" name="Google Shape;1685;p59"/>
          <p:cNvGrpSpPr/>
          <p:nvPr/>
        </p:nvGrpSpPr>
        <p:grpSpPr>
          <a:xfrm>
            <a:off x="7593179" y="-1058232"/>
            <a:ext cx="2548286" cy="2548286"/>
            <a:chOff x="-920150" y="1625925"/>
            <a:chExt cx="3058800" cy="3058800"/>
          </a:xfrm>
        </p:grpSpPr>
        <p:sp>
          <p:nvSpPr>
            <p:cNvPr id="1686" name="Google Shape;1686;p59"/>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9"/>
            <p:cNvSpPr/>
            <p:nvPr/>
          </p:nvSpPr>
          <p:spPr>
            <a:xfrm>
              <a:off x="-568975" y="1953575"/>
              <a:ext cx="2403600" cy="2403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shot of a phone&#10;&#10;AI-generated content may be incorrect.">
            <a:extLst>
              <a:ext uri="{FF2B5EF4-FFF2-40B4-BE49-F238E27FC236}">
                <a16:creationId xmlns:a16="http://schemas.microsoft.com/office/drawing/2014/main" id="{2FAB98E3-C67F-17CA-4BFA-45A01955410E}"/>
              </a:ext>
            </a:extLst>
          </p:cNvPr>
          <p:cNvPicPr>
            <a:picLocks noChangeAspect="1"/>
          </p:cNvPicPr>
          <p:nvPr/>
        </p:nvPicPr>
        <p:blipFill>
          <a:blip r:embed="rId3"/>
          <a:stretch>
            <a:fillRect/>
          </a:stretch>
        </p:blipFill>
        <p:spPr>
          <a:xfrm>
            <a:off x="3465653" y="2841843"/>
            <a:ext cx="919511" cy="2011619"/>
          </a:xfrm>
          <a:prstGeom prst="rect">
            <a:avLst/>
          </a:prstGeom>
        </p:spPr>
      </p:pic>
      <p:pic>
        <p:nvPicPr>
          <p:cNvPr id="4" name="Picture 3" descr="A screenshot of a cell phone&#10;&#10;AI-generated content may be incorrect.">
            <a:extLst>
              <a:ext uri="{FF2B5EF4-FFF2-40B4-BE49-F238E27FC236}">
                <a16:creationId xmlns:a16="http://schemas.microsoft.com/office/drawing/2014/main" id="{7D0B1033-4912-C326-CB58-08CC9CE326DA}"/>
              </a:ext>
            </a:extLst>
          </p:cNvPr>
          <p:cNvPicPr>
            <a:picLocks noChangeAspect="1"/>
          </p:cNvPicPr>
          <p:nvPr/>
        </p:nvPicPr>
        <p:blipFill>
          <a:blip r:embed="rId4"/>
          <a:stretch>
            <a:fillRect/>
          </a:stretch>
        </p:blipFill>
        <p:spPr>
          <a:xfrm>
            <a:off x="143646" y="1195193"/>
            <a:ext cx="919509" cy="2011681"/>
          </a:xfrm>
          <a:prstGeom prst="rect">
            <a:avLst/>
          </a:prstGeom>
        </p:spPr>
      </p:pic>
      <p:pic>
        <p:nvPicPr>
          <p:cNvPr id="5" name="Picture 4" descr="A screenshot of a cell phone&#10;&#10;AI-generated content may be incorrect.">
            <a:extLst>
              <a:ext uri="{FF2B5EF4-FFF2-40B4-BE49-F238E27FC236}">
                <a16:creationId xmlns:a16="http://schemas.microsoft.com/office/drawing/2014/main" id="{EEF4D345-56B5-71B1-698F-B2DCFFEA47BE}"/>
              </a:ext>
            </a:extLst>
          </p:cNvPr>
          <p:cNvPicPr>
            <a:picLocks noChangeAspect="1"/>
          </p:cNvPicPr>
          <p:nvPr/>
        </p:nvPicPr>
        <p:blipFill>
          <a:blip r:embed="rId5"/>
          <a:stretch>
            <a:fillRect/>
          </a:stretch>
        </p:blipFill>
        <p:spPr>
          <a:xfrm>
            <a:off x="1179652" y="1683185"/>
            <a:ext cx="919510" cy="2011682"/>
          </a:xfrm>
          <a:prstGeom prst="rect">
            <a:avLst/>
          </a:prstGeom>
        </p:spPr>
      </p:pic>
      <p:pic>
        <p:nvPicPr>
          <p:cNvPr id="6" name="Picture 5" descr="A screenshot of a cell phone&#10;&#10;AI-generated content may be incorrect.">
            <a:extLst>
              <a:ext uri="{FF2B5EF4-FFF2-40B4-BE49-F238E27FC236}">
                <a16:creationId xmlns:a16="http://schemas.microsoft.com/office/drawing/2014/main" id="{49A2D1BA-B14C-52A6-D2F4-FC9240F06D22}"/>
              </a:ext>
            </a:extLst>
          </p:cNvPr>
          <p:cNvPicPr>
            <a:picLocks noChangeAspect="1"/>
          </p:cNvPicPr>
          <p:nvPr/>
        </p:nvPicPr>
        <p:blipFill>
          <a:blip r:embed="rId6"/>
          <a:stretch>
            <a:fillRect/>
          </a:stretch>
        </p:blipFill>
        <p:spPr>
          <a:xfrm>
            <a:off x="2283509" y="2270342"/>
            <a:ext cx="919509" cy="2011681"/>
          </a:xfrm>
          <a:prstGeom prst="rect">
            <a:avLst/>
          </a:prstGeom>
        </p:spPr>
      </p:pic>
      <p:sp>
        <p:nvSpPr>
          <p:cNvPr id="7" name="TextBox 6">
            <a:extLst>
              <a:ext uri="{FF2B5EF4-FFF2-40B4-BE49-F238E27FC236}">
                <a16:creationId xmlns:a16="http://schemas.microsoft.com/office/drawing/2014/main" id="{9C7854F0-6F5F-EE31-BD93-3C8E086DCF61}"/>
              </a:ext>
            </a:extLst>
          </p:cNvPr>
          <p:cNvSpPr txBox="1"/>
          <p:nvPr/>
        </p:nvSpPr>
        <p:spPr>
          <a:xfrm>
            <a:off x="4709303" y="1178454"/>
            <a:ext cx="3259898" cy="30162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tx1"/>
              </a:buClr>
              <a:buChar char="•"/>
            </a:pPr>
            <a:r>
              <a:rPr lang="en-US" sz="1000" b="1" dirty="0">
                <a:solidFill>
                  <a:schemeClr val="tx1"/>
                </a:solidFill>
              </a:rPr>
              <a:t>Workout Selection &amp; Categorization – Users can choose from a variety of workouts categorized by muscle groups, such as "Arms &amp; Shoulder Basics" or "Biceps and Back Training," making it easy to find targeted exercises.</a:t>
            </a:r>
          </a:p>
          <a:p>
            <a:pPr marL="285750" indent="-285750">
              <a:buClr>
                <a:schemeClr val="tx1"/>
              </a:buClr>
              <a:buChar char="•"/>
            </a:pPr>
            <a:endParaRPr lang="en-US" sz="1000" b="1" dirty="0">
              <a:solidFill>
                <a:schemeClr val="tx1"/>
              </a:solidFill>
            </a:endParaRPr>
          </a:p>
          <a:p>
            <a:pPr marL="285750" indent="-285750">
              <a:buClr>
                <a:schemeClr val="tx1"/>
              </a:buClr>
              <a:buChar char="•"/>
            </a:pPr>
            <a:r>
              <a:rPr lang="en-US" sz="1000" b="1" dirty="0">
                <a:solidFill>
                  <a:schemeClr val="tx1"/>
                </a:solidFill>
              </a:rPr>
              <a:t>Personalized Workout Experience – Each workout includes details like estimated duration, difficulty level, and progress tracking, allowing users to select exercises that match their fitness level.</a:t>
            </a:r>
          </a:p>
          <a:p>
            <a:pPr marL="285750" indent="-285750">
              <a:buClr>
                <a:schemeClr val="tx1"/>
              </a:buClr>
              <a:buChar char="•"/>
            </a:pPr>
            <a:endParaRPr lang="en-US" sz="1000" b="1" dirty="0">
              <a:solidFill>
                <a:schemeClr val="tx1"/>
              </a:solidFill>
            </a:endParaRPr>
          </a:p>
          <a:p>
            <a:pPr marL="285750" indent="-285750">
              <a:buClr>
                <a:schemeClr val="tx1"/>
              </a:buClr>
              <a:buChar char="•"/>
            </a:pPr>
            <a:r>
              <a:rPr lang="en-US" sz="1000" b="1" dirty="0">
                <a:solidFill>
                  <a:schemeClr val="tx1"/>
                </a:solidFill>
              </a:rPr>
              <a:t>Guided Exercise Tutorials – The app provides step-by-step tutorials with video demonstrations to help users perform exercises correctly and safely, enhancing the overall training experience.</a:t>
            </a:r>
          </a:p>
          <a:p>
            <a:pPr algn="l">
              <a:buClr>
                <a:schemeClr val="tx1"/>
              </a:buClr>
            </a:pPr>
            <a:endParaRPr lang="en-US" sz="1000" b="1" dirty="0">
              <a:solidFill>
                <a:schemeClr val="tx1"/>
              </a:solidFill>
            </a:endParaRPr>
          </a:p>
        </p:txBody>
      </p:sp>
      <p:pic>
        <p:nvPicPr>
          <p:cNvPr id="9" name="Picture 8" descr="A red arrow pointing upwards&#10;&#10;AI-generated content may be incorrect.">
            <a:extLst>
              <a:ext uri="{FF2B5EF4-FFF2-40B4-BE49-F238E27FC236}">
                <a16:creationId xmlns:a16="http://schemas.microsoft.com/office/drawing/2014/main" id="{5568AA38-3F66-A51E-DEA9-03D3076410C7}"/>
              </a:ext>
            </a:extLst>
          </p:cNvPr>
          <p:cNvPicPr>
            <a:picLocks noChangeAspect="1"/>
          </p:cNvPicPr>
          <p:nvPr/>
        </p:nvPicPr>
        <p:blipFill>
          <a:blip r:embed="rId7"/>
          <a:stretch>
            <a:fillRect/>
          </a:stretch>
        </p:blipFill>
        <p:spPr>
          <a:xfrm>
            <a:off x="4278421" y="3436829"/>
            <a:ext cx="1902392" cy="199633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0">
          <a:extLst>
            <a:ext uri="{FF2B5EF4-FFF2-40B4-BE49-F238E27FC236}">
              <a16:creationId xmlns:a16="http://schemas.microsoft.com/office/drawing/2014/main" id="{B6CDE6CD-83DC-695B-CA50-9927959FE091}"/>
            </a:ext>
          </a:extLst>
        </p:cNvPr>
        <p:cNvGrpSpPr/>
        <p:nvPr/>
      </p:nvGrpSpPr>
      <p:grpSpPr>
        <a:xfrm>
          <a:off x="0" y="0"/>
          <a:ext cx="0" cy="0"/>
          <a:chOff x="0" y="0"/>
          <a:chExt cx="0" cy="0"/>
        </a:xfrm>
      </p:grpSpPr>
      <p:sp>
        <p:nvSpPr>
          <p:cNvPr id="591" name="Google Shape;591;p32">
            <a:extLst>
              <a:ext uri="{FF2B5EF4-FFF2-40B4-BE49-F238E27FC236}">
                <a16:creationId xmlns:a16="http://schemas.microsoft.com/office/drawing/2014/main" id="{E77EB28A-83CD-93D9-7B55-299125B090F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Competitive Analysis</a:t>
            </a:r>
          </a:p>
        </p:txBody>
      </p:sp>
      <p:sp>
        <p:nvSpPr>
          <p:cNvPr id="3" name="Rectangle: Rounded Corners 2">
            <a:extLst>
              <a:ext uri="{FF2B5EF4-FFF2-40B4-BE49-F238E27FC236}">
                <a16:creationId xmlns:a16="http://schemas.microsoft.com/office/drawing/2014/main" id="{3D684127-DB36-D97F-8A4D-49AB8BAFFF5A}"/>
              </a:ext>
            </a:extLst>
          </p:cNvPr>
          <p:cNvSpPr/>
          <p:nvPr/>
        </p:nvSpPr>
        <p:spPr>
          <a:xfrm>
            <a:off x="4108070" y="1547781"/>
            <a:ext cx="3485452" cy="2925895"/>
          </a:xfrm>
          <a:prstGeom prst="roundRect">
            <a:avLst/>
          </a:prstGeom>
          <a:solidFill>
            <a:srgbClr val="2CC7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96" name="Google Shape;596;p32">
            <a:extLst>
              <a:ext uri="{FF2B5EF4-FFF2-40B4-BE49-F238E27FC236}">
                <a16:creationId xmlns:a16="http://schemas.microsoft.com/office/drawing/2014/main" id="{DD84AD07-139A-36D7-FEA0-31E8DE5987BD}"/>
              </a:ext>
            </a:extLst>
          </p:cNvPr>
          <p:cNvGrpSpPr/>
          <p:nvPr/>
        </p:nvGrpSpPr>
        <p:grpSpPr>
          <a:xfrm rot="5400000">
            <a:off x="1816676" y="4034238"/>
            <a:ext cx="449600" cy="1328475"/>
            <a:chOff x="346975" y="1223975"/>
            <a:chExt cx="449600" cy="1328475"/>
          </a:xfrm>
        </p:grpSpPr>
        <p:sp>
          <p:nvSpPr>
            <p:cNvPr id="597" name="Google Shape;597;p32">
              <a:extLst>
                <a:ext uri="{FF2B5EF4-FFF2-40B4-BE49-F238E27FC236}">
                  <a16:creationId xmlns:a16="http://schemas.microsoft.com/office/drawing/2014/main" id="{F8B5B6CA-57FF-5E6F-4B2A-02CE793874CB}"/>
                </a:ext>
              </a:extLst>
            </p:cNvPr>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a:extLst>
                <a:ext uri="{FF2B5EF4-FFF2-40B4-BE49-F238E27FC236}">
                  <a16:creationId xmlns:a16="http://schemas.microsoft.com/office/drawing/2014/main" id="{9260A721-3B06-549B-55E7-230782F6BE09}"/>
                </a:ext>
              </a:extLst>
            </p:cNvPr>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a:extLst>
                <a:ext uri="{FF2B5EF4-FFF2-40B4-BE49-F238E27FC236}">
                  <a16:creationId xmlns:a16="http://schemas.microsoft.com/office/drawing/2014/main" id="{11E79CC9-E700-8306-1394-B1A328A9B074}"/>
                </a:ext>
              </a:extLst>
            </p:cNvPr>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a:extLst>
                <a:ext uri="{FF2B5EF4-FFF2-40B4-BE49-F238E27FC236}">
                  <a16:creationId xmlns:a16="http://schemas.microsoft.com/office/drawing/2014/main" id="{99C172BB-A343-C26E-746A-8180987D2711}"/>
                </a:ext>
              </a:extLst>
            </p:cNvPr>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a:extLst>
                <a:ext uri="{FF2B5EF4-FFF2-40B4-BE49-F238E27FC236}">
                  <a16:creationId xmlns:a16="http://schemas.microsoft.com/office/drawing/2014/main" id="{E3249099-8E60-1243-924D-1E703F7DD7CA}"/>
                </a:ext>
              </a:extLst>
            </p:cNvPr>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a:extLst>
                <a:ext uri="{FF2B5EF4-FFF2-40B4-BE49-F238E27FC236}">
                  <a16:creationId xmlns:a16="http://schemas.microsoft.com/office/drawing/2014/main" id="{0F616D60-55F2-ABE5-9F1F-DB8D290F82FA}"/>
                </a:ext>
              </a:extLst>
            </p:cNvPr>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a:extLst>
                <a:ext uri="{FF2B5EF4-FFF2-40B4-BE49-F238E27FC236}">
                  <a16:creationId xmlns:a16="http://schemas.microsoft.com/office/drawing/2014/main" id="{EF60DCD9-96C4-0BEF-11C7-41E96BE04009}"/>
                </a:ext>
              </a:extLst>
            </p:cNvPr>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a:extLst>
                <a:ext uri="{FF2B5EF4-FFF2-40B4-BE49-F238E27FC236}">
                  <a16:creationId xmlns:a16="http://schemas.microsoft.com/office/drawing/2014/main" id="{029DB97A-D44A-1A32-6E39-957F254D0198}"/>
                </a:ext>
              </a:extLst>
            </p:cNvPr>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a:extLst>
                <a:ext uri="{FF2B5EF4-FFF2-40B4-BE49-F238E27FC236}">
                  <a16:creationId xmlns:a16="http://schemas.microsoft.com/office/drawing/2014/main" id="{33D42874-0D59-BCAB-EF2A-1295B5B5C0C5}"/>
                </a:ext>
              </a:extLst>
            </p:cNvPr>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a:extLst>
                <a:ext uri="{FF2B5EF4-FFF2-40B4-BE49-F238E27FC236}">
                  <a16:creationId xmlns:a16="http://schemas.microsoft.com/office/drawing/2014/main" id="{BB3DD8BF-3C2A-E610-A1CC-BAE173592EC3}"/>
                </a:ext>
              </a:extLst>
            </p:cNvPr>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a:extLst>
                <a:ext uri="{FF2B5EF4-FFF2-40B4-BE49-F238E27FC236}">
                  <a16:creationId xmlns:a16="http://schemas.microsoft.com/office/drawing/2014/main" id="{691CA833-FD2C-76D3-6C60-5E099F30AAA5}"/>
                </a:ext>
              </a:extLst>
            </p:cNvPr>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a:extLst>
                <a:ext uri="{FF2B5EF4-FFF2-40B4-BE49-F238E27FC236}">
                  <a16:creationId xmlns:a16="http://schemas.microsoft.com/office/drawing/2014/main" id="{E427510A-04F7-CD03-6720-28890CBE6F7A}"/>
                </a:ext>
              </a:extLst>
            </p:cNvPr>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a:extLst>
                <a:ext uri="{FF2B5EF4-FFF2-40B4-BE49-F238E27FC236}">
                  <a16:creationId xmlns:a16="http://schemas.microsoft.com/office/drawing/2014/main" id="{BCA110B7-DEF6-A8C8-8588-7C6241AAD73A}"/>
                </a:ext>
              </a:extLst>
            </p:cNvPr>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a:extLst>
                <a:ext uri="{FF2B5EF4-FFF2-40B4-BE49-F238E27FC236}">
                  <a16:creationId xmlns:a16="http://schemas.microsoft.com/office/drawing/2014/main" id="{DD3744E8-FB54-6910-AF22-E22B37E75011}"/>
                </a:ext>
              </a:extLst>
            </p:cNvPr>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a:extLst>
                <a:ext uri="{FF2B5EF4-FFF2-40B4-BE49-F238E27FC236}">
                  <a16:creationId xmlns:a16="http://schemas.microsoft.com/office/drawing/2014/main" id="{3DC3BA22-A1BD-926F-263A-6B4E3AFE2298}"/>
                </a:ext>
              </a:extLst>
            </p:cNvPr>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a:extLst>
                <a:ext uri="{FF2B5EF4-FFF2-40B4-BE49-F238E27FC236}">
                  <a16:creationId xmlns:a16="http://schemas.microsoft.com/office/drawing/2014/main" id="{DF60EB55-B2DB-61F1-7A97-B4314D215094}"/>
                </a:ext>
              </a:extLst>
            </p:cNvPr>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a:extLst>
                <a:ext uri="{FF2B5EF4-FFF2-40B4-BE49-F238E27FC236}">
                  <a16:creationId xmlns:a16="http://schemas.microsoft.com/office/drawing/2014/main" id="{0DD40A72-793E-9C5B-EAFB-2B3AF42CB73B}"/>
                </a:ext>
              </a:extLst>
            </p:cNvPr>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a:extLst>
                <a:ext uri="{FF2B5EF4-FFF2-40B4-BE49-F238E27FC236}">
                  <a16:creationId xmlns:a16="http://schemas.microsoft.com/office/drawing/2014/main" id="{0139DF09-82B9-5E67-83F7-1EBF3C127D0C}"/>
                </a:ext>
              </a:extLst>
            </p:cNvPr>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a:extLst>
                <a:ext uri="{FF2B5EF4-FFF2-40B4-BE49-F238E27FC236}">
                  <a16:creationId xmlns:a16="http://schemas.microsoft.com/office/drawing/2014/main" id="{A8DFFE4C-CACD-4CA5-53E6-5655DCABAE78}"/>
                </a:ext>
              </a:extLst>
            </p:cNvPr>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a:extLst>
                <a:ext uri="{FF2B5EF4-FFF2-40B4-BE49-F238E27FC236}">
                  <a16:creationId xmlns:a16="http://schemas.microsoft.com/office/drawing/2014/main" id="{A32D884F-C10B-E425-E2EB-AE665F8B8B9D}"/>
                </a:ext>
              </a:extLst>
            </p:cNvPr>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a:extLst>
                <a:ext uri="{FF2B5EF4-FFF2-40B4-BE49-F238E27FC236}">
                  <a16:creationId xmlns:a16="http://schemas.microsoft.com/office/drawing/2014/main" id="{85D88502-EC17-D735-382B-AB5D43648C22}"/>
                </a:ext>
              </a:extLst>
            </p:cNvPr>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a:extLst>
                <a:ext uri="{FF2B5EF4-FFF2-40B4-BE49-F238E27FC236}">
                  <a16:creationId xmlns:a16="http://schemas.microsoft.com/office/drawing/2014/main" id="{9561CDB3-11EA-3980-22EA-E84AF45E75D8}"/>
                </a:ext>
              </a:extLst>
            </p:cNvPr>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a:extLst>
                <a:ext uri="{FF2B5EF4-FFF2-40B4-BE49-F238E27FC236}">
                  <a16:creationId xmlns:a16="http://schemas.microsoft.com/office/drawing/2014/main" id="{E925F03E-FE84-CD50-739E-F2960AAE3BA0}"/>
                </a:ext>
              </a:extLst>
            </p:cNvPr>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a:extLst>
                <a:ext uri="{FF2B5EF4-FFF2-40B4-BE49-F238E27FC236}">
                  <a16:creationId xmlns:a16="http://schemas.microsoft.com/office/drawing/2014/main" id="{098A7A0C-7C12-A949-6109-5B7ED28EA811}"/>
                </a:ext>
              </a:extLst>
            </p:cNvPr>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2">
            <a:extLst>
              <a:ext uri="{FF2B5EF4-FFF2-40B4-BE49-F238E27FC236}">
                <a16:creationId xmlns:a16="http://schemas.microsoft.com/office/drawing/2014/main" id="{D489B187-2429-D65A-54C9-2741517AD1EF}"/>
              </a:ext>
            </a:extLst>
          </p:cNvPr>
          <p:cNvGrpSpPr/>
          <p:nvPr/>
        </p:nvGrpSpPr>
        <p:grpSpPr>
          <a:xfrm>
            <a:off x="7678575" y="-1466975"/>
            <a:ext cx="3058800" cy="3058800"/>
            <a:chOff x="-920150" y="1625925"/>
            <a:chExt cx="3058800" cy="3058800"/>
          </a:xfrm>
        </p:grpSpPr>
        <p:sp>
          <p:nvSpPr>
            <p:cNvPr id="622" name="Google Shape;622;p32">
              <a:extLst>
                <a:ext uri="{FF2B5EF4-FFF2-40B4-BE49-F238E27FC236}">
                  <a16:creationId xmlns:a16="http://schemas.microsoft.com/office/drawing/2014/main" id="{3DDC4B79-8799-F239-E827-79E9A64B6B38}"/>
                </a:ext>
              </a:extLst>
            </p:cNvPr>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a:extLst>
                <a:ext uri="{FF2B5EF4-FFF2-40B4-BE49-F238E27FC236}">
                  <a16:creationId xmlns:a16="http://schemas.microsoft.com/office/drawing/2014/main" id="{8920E700-5CC7-58D5-1CA0-614CBF4940E1}"/>
                </a:ext>
              </a:extLst>
            </p:cNvPr>
            <p:cNvSpPr/>
            <p:nvPr/>
          </p:nvSpPr>
          <p:spPr>
            <a:xfrm>
              <a:off x="-707925" y="1814625"/>
              <a:ext cx="2681400" cy="268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extBox 16">
            <a:extLst>
              <a:ext uri="{FF2B5EF4-FFF2-40B4-BE49-F238E27FC236}">
                <a16:creationId xmlns:a16="http://schemas.microsoft.com/office/drawing/2014/main" id="{44BDDE40-88C7-AAC4-6F5F-56211018B470}"/>
              </a:ext>
            </a:extLst>
          </p:cNvPr>
          <p:cNvSpPr txBox="1"/>
          <p:nvPr/>
        </p:nvSpPr>
        <p:spPr>
          <a:xfrm>
            <a:off x="4363844" y="2060756"/>
            <a:ext cx="3113788" cy="2246769"/>
          </a:xfrm>
          <a:prstGeom prst="rect">
            <a:avLst/>
          </a:prstGeom>
          <a:noFill/>
        </p:spPr>
        <p:txBody>
          <a:bodyPr wrap="square">
            <a:spAutoFit/>
          </a:bodyPr>
          <a:lstStyle/>
          <a:p>
            <a:pPr algn="ctr" rtl="0">
              <a:buNone/>
            </a:pPr>
            <a:r>
              <a:rPr lang="en-US" b="1" i="0" dirty="0">
                <a:solidFill>
                  <a:srgbClr val="FEFEFE"/>
                </a:solidFill>
                <a:effectLst/>
              </a:rPr>
              <a:t>Strengths</a:t>
            </a:r>
            <a:endParaRPr lang="en-US" dirty="0">
              <a:effectLst/>
            </a:endParaRPr>
          </a:p>
          <a:p>
            <a:pPr marL="285750" indent="-285750" rtl="0">
              <a:buFont typeface="Arial" panose="020B0604020202020204" pitchFamily="34" charset="0"/>
              <a:buChar char="•"/>
            </a:pPr>
            <a:r>
              <a:rPr lang="en-US" b="0" i="0" dirty="0">
                <a:solidFill>
                  <a:srgbClr val="FEFEFE"/>
                </a:solidFill>
                <a:effectLst/>
              </a:rPr>
              <a:t>Personalized Health Plans</a:t>
            </a:r>
            <a:endParaRPr lang="en-US" dirty="0">
              <a:effectLst/>
            </a:endParaRPr>
          </a:p>
          <a:p>
            <a:pPr marL="285750" indent="-285750" rtl="0">
              <a:buFont typeface="Arial" panose="020B0604020202020204" pitchFamily="34" charset="0"/>
              <a:buChar char="•"/>
            </a:pPr>
            <a:r>
              <a:rPr lang="en-US" b="0" i="0" dirty="0">
                <a:solidFill>
                  <a:srgbClr val="FEFEFE"/>
                </a:solidFill>
                <a:effectLst/>
              </a:rPr>
              <a:t>AI Nutrition Assistant (Ria)</a:t>
            </a:r>
            <a:endParaRPr lang="en-US" dirty="0">
              <a:effectLst/>
            </a:endParaRPr>
          </a:p>
          <a:p>
            <a:pPr marL="285750" indent="-285750" rtl="0">
              <a:buFont typeface="Arial" panose="020B0604020202020204" pitchFamily="34" charset="0"/>
              <a:buChar char="•"/>
            </a:pPr>
            <a:r>
              <a:rPr lang="en-US" b="0" i="0" dirty="0">
                <a:solidFill>
                  <a:srgbClr val="FEFEFE"/>
                </a:solidFill>
                <a:effectLst/>
              </a:rPr>
              <a:t>Personalized Health Plans</a:t>
            </a:r>
          </a:p>
          <a:p>
            <a:pPr algn="ctr"/>
            <a:endParaRPr lang="en-US" b="1" dirty="0">
              <a:solidFill>
                <a:srgbClr val="FEFEFE"/>
              </a:solidFill>
            </a:endParaRPr>
          </a:p>
          <a:p>
            <a:pPr algn="ctr"/>
            <a:endParaRPr lang="en-US" b="1" dirty="0">
              <a:solidFill>
                <a:srgbClr val="FEFEFE"/>
              </a:solidFill>
            </a:endParaRPr>
          </a:p>
          <a:p>
            <a:pPr algn="ctr"/>
            <a:r>
              <a:rPr lang="en-US" b="1" i="0" dirty="0">
                <a:solidFill>
                  <a:srgbClr val="FEFEFE"/>
                </a:solidFill>
                <a:effectLst/>
              </a:rPr>
              <a:t>Weakness</a:t>
            </a:r>
            <a:endParaRPr lang="en-US" dirty="0">
              <a:effectLst/>
            </a:endParaRPr>
          </a:p>
          <a:p>
            <a:pPr marL="285750" indent="-285750" rtl="0">
              <a:buFont typeface="Arial" panose="020B0604020202020204" pitchFamily="34" charset="0"/>
              <a:buChar char="•"/>
            </a:pPr>
            <a:r>
              <a:rPr lang="en-US" b="0" i="0" dirty="0">
                <a:solidFill>
                  <a:srgbClr val="FEFEFE"/>
                </a:solidFill>
                <a:effectLst/>
              </a:rPr>
              <a:t>No Community or Social Support</a:t>
            </a:r>
            <a:endParaRPr lang="en-US" dirty="0">
              <a:effectLst/>
            </a:endParaRPr>
          </a:p>
          <a:p>
            <a:pPr marL="285750" indent="-285750" rtl="0">
              <a:buFont typeface="Arial" panose="020B0604020202020204" pitchFamily="34" charset="0"/>
              <a:buChar char="•"/>
            </a:pPr>
            <a:r>
              <a:rPr lang="en-US" b="0" i="0" dirty="0">
                <a:solidFill>
                  <a:srgbClr val="FEFEFE"/>
                </a:solidFill>
                <a:effectLst/>
              </a:rPr>
              <a:t>App Performance Issues</a:t>
            </a:r>
            <a:endParaRPr lang="en-US" dirty="0">
              <a:effectLst/>
            </a:endParaRPr>
          </a:p>
          <a:p>
            <a:pPr marL="285750" indent="-285750" rtl="0">
              <a:buFont typeface="Arial" panose="020B0604020202020204" pitchFamily="34" charset="0"/>
              <a:buChar char="•"/>
            </a:pPr>
            <a:r>
              <a:rPr lang="en-US" b="0" i="0" dirty="0">
                <a:solidFill>
                  <a:srgbClr val="FEFEFE"/>
                </a:solidFill>
                <a:effectLst/>
              </a:rPr>
              <a:t>Limited Free Features</a:t>
            </a:r>
            <a:endParaRPr lang="en-US" dirty="0">
              <a:effectLst/>
            </a:endParaRPr>
          </a:p>
        </p:txBody>
      </p:sp>
      <p:pic>
        <p:nvPicPr>
          <p:cNvPr id="20" name="Picture 19">
            <a:extLst>
              <a:ext uri="{FF2B5EF4-FFF2-40B4-BE49-F238E27FC236}">
                <a16:creationId xmlns:a16="http://schemas.microsoft.com/office/drawing/2014/main" id="{20126B68-721F-7C62-F066-CC86EFBCA9D2}"/>
              </a:ext>
            </a:extLst>
          </p:cNvPr>
          <p:cNvPicPr>
            <a:picLocks noChangeAspect="1"/>
          </p:cNvPicPr>
          <p:nvPr/>
        </p:nvPicPr>
        <p:blipFill>
          <a:blip r:embed="rId3"/>
          <a:stretch>
            <a:fillRect/>
          </a:stretch>
        </p:blipFill>
        <p:spPr>
          <a:xfrm>
            <a:off x="1394718" y="1268216"/>
            <a:ext cx="1618722" cy="35971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extBox 20">
            <a:extLst>
              <a:ext uri="{FF2B5EF4-FFF2-40B4-BE49-F238E27FC236}">
                <a16:creationId xmlns:a16="http://schemas.microsoft.com/office/drawing/2014/main" id="{35733930-29B0-DF4F-92C1-8A2F1913FF4B}"/>
              </a:ext>
            </a:extLst>
          </p:cNvPr>
          <p:cNvSpPr txBox="1"/>
          <p:nvPr/>
        </p:nvSpPr>
        <p:spPr>
          <a:xfrm>
            <a:off x="5364124" y="1650380"/>
            <a:ext cx="973343" cy="307777"/>
          </a:xfrm>
          <a:prstGeom prst="rect">
            <a:avLst/>
          </a:prstGeom>
          <a:noFill/>
        </p:spPr>
        <p:txBody>
          <a:bodyPr wrap="none" rtlCol="0">
            <a:spAutoFit/>
          </a:bodyPr>
          <a:lstStyle/>
          <a:p>
            <a:r>
              <a:rPr lang="en-IN" u="sng" dirty="0">
                <a:latin typeface="Poppins" panose="00000500000000000000" pitchFamily="2" charset="0"/>
                <a:cs typeface="Poppins" panose="00000500000000000000" pitchFamily="2" charset="0"/>
              </a:rPr>
              <a:t>Healthify</a:t>
            </a:r>
          </a:p>
        </p:txBody>
      </p:sp>
    </p:spTree>
    <p:extLst>
      <p:ext uri="{BB962C8B-B14F-4D97-AF65-F5344CB8AC3E}">
        <p14:creationId xmlns:p14="http://schemas.microsoft.com/office/powerpoint/2010/main" val="3689516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accent5"/>
            </a:gs>
          </a:gsLst>
          <a:lin ang="16198662" scaled="0"/>
        </a:gradFill>
        <a:effectLst/>
      </p:bgPr>
    </p:bg>
    <p:spTree>
      <p:nvGrpSpPr>
        <p:cNvPr id="1" name="Shape 1651"/>
        <p:cNvGrpSpPr/>
        <p:nvPr/>
      </p:nvGrpSpPr>
      <p:grpSpPr>
        <a:xfrm>
          <a:off x="0" y="0"/>
          <a:ext cx="0" cy="0"/>
          <a:chOff x="0" y="0"/>
          <a:chExt cx="0" cy="0"/>
        </a:xfrm>
      </p:grpSpPr>
      <p:pic>
        <p:nvPicPr>
          <p:cNvPr id="4" name="Picture 3" descr="A thank you card with flowers&#10;&#10;AI-generated content may be incorrect.">
            <a:extLst>
              <a:ext uri="{FF2B5EF4-FFF2-40B4-BE49-F238E27FC236}">
                <a16:creationId xmlns:a16="http://schemas.microsoft.com/office/drawing/2014/main" id="{2B690FF3-BE1B-6BB6-7878-12784DA50E07}"/>
              </a:ext>
            </a:extLst>
          </p:cNvPr>
          <p:cNvPicPr>
            <a:picLocks noChangeAspect="1"/>
          </p:cNvPicPr>
          <p:nvPr/>
        </p:nvPicPr>
        <p:blipFill>
          <a:blip r:embed="rId3"/>
          <a:stretch>
            <a:fillRect/>
          </a:stretch>
        </p:blipFill>
        <p:spPr>
          <a:xfrm>
            <a:off x="1914134" y="266178"/>
            <a:ext cx="4986924" cy="495560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0">
          <a:extLst>
            <a:ext uri="{FF2B5EF4-FFF2-40B4-BE49-F238E27FC236}">
              <a16:creationId xmlns:a16="http://schemas.microsoft.com/office/drawing/2014/main" id="{D1142713-B375-7ECA-4C55-E89A707182BA}"/>
            </a:ext>
          </a:extLst>
        </p:cNvPr>
        <p:cNvGrpSpPr/>
        <p:nvPr/>
      </p:nvGrpSpPr>
      <p:grpSpPr>
        <a:xfrm>
          <a:off x="0" y="0"/>
          <a:ext cx="0" cy="0"/>
          <a:chOff x="0" y="0"/>
          <a:chExt cx="0" cy="0"/>
        </a:xfrm>
      </p:grpSpPr>
      <p:sp>
        <p:nvSpPr>
          <p:cNvPr id="591" name="Google Shape;591;p32">
            <a:extLst>
              <a:ext uri="{FF2B5EF4-FFF2-40B4-BE49-F238E27FC236}">
                <a16:creationId xmlns:a16="http://schemas.microsoft.com/office/drawing/2014/main" id="{F0797595-24C5-F094-EF00-D4D6240F3778}"/>
              </a:ext>
            </a:extLst>
          </p:cNvPr>
          <p:cNvSpPr txBox="1">
            <a:spLocks noGrp="1"/>
          </p:cNvSpPr>
          <p:nvPr>
            <p:ph type="title"/>
          </p:nvPr>
        </p:nvSpPr>
        <p:spPr>
          <a:xfrm>
            <a:off x="720000" y="4573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Competitive Analysis</a:t>
            </a:r>
          </a:p>
        </p:txBody>
      </p:sp>
      <p:sp>
        <p:nvSpPr>
          <p:cNvPr id="3" name="Rectangle: Rounded Corners 2">
            <a:extLst>
              <a:ext uri="{FF2B5EF4-FFF2-40B4-BE49-F238E27FC236}">
                <a16:creationId xmlns:a16="http://schemas.microsoft.com/office/drawing/2014/main" id="{08634131-3C65-7A3B-9441-2AA3B48D93DC}"/>
              </a:ext>
            </a:extLst>
          </p:cNvPr>
          <p:cNvSpPr/>
          <p:nvPr/>
        </p:nvSpPr>
        <p:spPr>
          <a:xfrm>
            <a:off x="4160426" y="1393065"/>
            <a:ext cx="4291188" cy="3157832"/>
          </a:xfrm>
          <a:prstGeom prst="roundRect">
            <a:avLst/>
          </a:prstGeom>
          <a:solidFill>
            <a:srgbClr val="2CC7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96" name="Google Shape;596;p32">
            <a:extLst>
              <a:ext uri="{FF2B5EF4-FFF2-40B4-BE49-F238E27FC236}">
                <a16:creationId xmlns:a16="http://schemas.microsoft.com/office/drawing/2014/main" id="{B6C124AA-2A9A-363C-71B0-DCD02208E117}"/>
              </a:ext>
            </a:extLst>
          </p:cNvPr>
          <p:cNvGrpSpPr/>
          <p:nvPr/>
        </p:nvGrpSpPr>
        <p:grpSpPr>
          <a:xfrm rot="5400000">
            <a:off x="1816676" y="4034238"/>
            <a:ext cx="449600" cy="1328475"/>
            <a:chOff x="346975" y="1223975"/>
            <a:chExt cx="449600" cy="1328475"/>
          </a:xfrm>
        </p:grpSpPr>
        <p:sp>
          <p:nvSpPr>
            <p:cNvPr id="597" name="Google Shape;597;p32">
              <a:extLst>
                <a:ext uri="{FF2B5EF4-FFF2-40B4-BE49-F238E27FC236}">
                  <a16:creationId xmlns:a16="http://schemas.microsoft.com/office/drawing/2014/main" id="{CFE2DA49-5CAE-6D21-FE40-02150ABE0562}"/>
                </a:ext>
              </a:extLst>
            </p:cNvPr>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a:extLst>
                <a:ext uri="{FF2B5EF4-FFF2-40B4-BE49-F238E27FC236}">
                  <a16:creationId xmlns:a16="http://schemas.microsoft.com/office/drawing/2014/main" id="{F916D821-9163-04E9-B264-94FEEFDE6965}"/>
                </a:ext>
              </a:extLst>
            </p:cNvPr>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a:extLst>
                <a:ext uri="{FF2B5EF4-FFF2-40B4-BE49-F238E27FC236}">
                  <a16:creationId xmlns:a16="http://schemas.microsoft.com/office/drawing/2014/main" id="{9320346A-0C5E-AA88-1B85-366BAB52061F}"/>
                </a:ext>
              </a:extLst>
            </p:cNvPr>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a:extLst>
                <a:ext uri="{FF2B5EF4-FFF2-40B4-BE49-F238E27FC236}">
                  <a16:creationId xmlns:a16="http://schemas.microsoft.com/office/drawing/2014/main" id="{737B9CFB-4751-9D53-B6A9-98221E4206C3}"/>
                </a:ext>
              </a:extLst>
            </p:cNvPr>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a:extLst>
                <a:ext uri="{FF2B5EF4-FFF2-40B4-BE49-F238E27FC236}">
                  <a16:creationId xmlns:a16="http://schemas.microsoft.com/office/drawing/2014/main" id="{D888454C-1B4E-E944-39B9-CF4688334264}"/>
                </a:ext>
              </a:extLst>
            </p:cNvPr>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a:extLst>
                <a:ext uri="{FF2B5EF4-FFF2-40B4-BE49-F238E27FC236}">
                  <a16:creationId xmlns:a16="http://schemas.microsoft.com/office/drawing/2014/main" id="{CE667F41-0C47-EA1A-9853-C9045C5EC64F}"/>
                </a:ext>
              </a:extLst>
            </p:cNvPr>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a:extLst>
                <a:ext uri="{FF2B5EF4-FFF2-40B4-BE49-F238E27FC236}">
                  <a16:creationId xmlns:a16="http://schemas.microsoft.com/office/drawing/2014/main" id="{2467FC0F-651C-D2EB-0878-371A999A6DD8}"/>
                </a:ext>
              </a:extLst>
            </p:cNvPr>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a:extLst>
                <a:ext uri="{FF2B5EF4-FFF2-40B4-BE49-F238E27FC236}">
                  <a16:creationId xmlns:a16="http://schemas.microsoft.com/office/drawing/2014/main" id="{0A659F54-B512-B8DD-661B-97F3485CC9C5}"/>
                </a:ext>
              </a:extLst>
            </p:cNvPr>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a:extLst>
                <a:ext uri="{FF2B5EF4-FFF2-40B4-BE49-F238E27FC236}">
                  <a16:creationId xmlns:a16="http://schemas.microsoft.com/office/drawing/2014/main" id="{5C47F0B4-2779-3D14-E484-6959857519D8}"/>
                </a:ext>
              </a:extLst>
            </p:cNvPr>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a:extLst>
                <a:ext uri="{FF2B5EF4-FFF2-40B4-BE49-F238E27FC236}">
                  <a16:creationId xmlns:a16="http://schemas.microsoft.com/office/drawing/2014/main" id="{50189FFC-A881-057D-8F95-B14C6D969740}"/>
                </a:ext>
              </a:extLst>
            </p:cNvPr>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a:extLst>
                <a:ext uri="{FF2B5EF4-FFF2-40B4-BE49-F238E27FC236}">
                  <a16:creationId xmlns:a16="http://schemas.microsoft.com/office/drawing/2014/main" id="{254FB931-51E6-2EF8-0A05-B199B92DEDCC}"/>
                </a:ext>
              </a:extLst>
            </p:cNvPr>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a:extLst>
                <a:ext uri="{FF2B5EF4-FFF2-40B4-BE49-F238E27FC236}">
                  <a16:creationId xmlns:a16="http://schemas.microsoft.com/office/drawing/2014/main" id="{AA934B03-6F70-164A-9230-11725FFC1F55}"/>
                </a:ext>
              </a:extLst>
            </p:cNvPr>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a:extLst>
                <a:ext uri="{FF2B5EF4-FFF2-40B4-BE49-F238E27FC236}">
                  <a16:creationId xmlns:a16="http://schemas.microsoft.com/office/drawing/2014/main" id="{90AB285F-96C8-9A1C-421B-2E6363B833AD}"/>
                </a:ext>
              </a:extLst>
            </p:cNvPr>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a:extLst>
                <a:ext uri="{FF2B5EF4-FFF2-40B4-BE49-F238E27FC236}">
                  <a16:creationId xmlns:a16="http://schemas.microsoft.com/office/drawing/2014/main" id="{DD969A8C-E87D-A73B-8987-2EB813D18424}"/>
                </a:ext>
              </a:extLst>
            </p:cNvPr>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a:extLst>
                <a:ext uri="{FF2B5EF4-FFF2-40B4-BE49-F238E27FC236}">
                  <a16:creationId xmlns:a16="http://schemas.microsoft.com/office/drawing/2014/main" id="{6E48AE1F-628C-BFBA-A6ED-DB134679A174}"/>
                </a:ext>
              </a:extLst>
            </p:cNvPr>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a:extLst>
                <a:ext uri="{FF2B5EF4-FFF2-40B4-BE49-F238E27FC236}">
                  <a16:creationId xmlns:a16="http://schemas.microsoft.com/office/drawing/2014/main" id="{9F5A157D-2125-81EA-CCF4-4F0DA8256871}"/>
                </a:ext>
              </a:extLst>
            </p:cNvPr>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a:extLst>
                <a:ext uri="{FF2B5EF4-FFF2-40B4-BE49-F238E27FC236}">
                  <a16:creationId xmlns:a16="http://schemas.microsoft.com/office/drawing/2014/main" id="{E96CDA40-3BF8-BD8E-A3CB-2286C980C5D0}"/>
                </a:ext>
              </a:extLst>
            </p:cNvPr>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a:extLst>
                <a:ext uri="{FF2B5EF4-FFF2-40B4-BE49-F238E27FC236}">
                  <a16:creationId xmlns:a16="http://schemas.microsoft.com/office/drawing/2014/main" id="{EB74B7FC-CCDA-BD90-2A89-05E51DCDBD92}"/>
                </a:ext>
              </a:extLst>
            </p:cNvPr>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a:extLst>
                <a:ext uri="{FF2B5EF4-FFF2-40B4-BE49-F238E27FC236}">
                  <a16:creationId xmlns:a16="http://schemas.microsoft.com/office/drawing/2014/main" id="{59D2B966-8673-0ABC-783E-FFA937E04B54}"/>
                </a:ext>
              </a:extLst>
            </p:cNvPr>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a:extLst>
                <a:ext uri="{FF2B5EF4-FFF2-40B4-BE49-F238E27FC236}">
                  <a16:creationId xmlns:a16="http://schemas.microsoft.com/office/drawing/2014/main" id="{9153C44A-BA6C-3F1A-D0B7-0C82EA9FFE2F}"/>
                </a:ext>
              </a:extLst>
            </p:cNvPr>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a:extLst>
                <a:ext uri="{FF2B5EF4-FFF2-40B4-BE49-F238E27FC236}">
                  <a16:creationId xmlns:a16="http://schemas.microsoft.com/office/drawing/2014/main" id="{53D808E0-0767-E800-E0AF-6B2ADF9CDCC6}"/>
                </a:ext>
              </a:extLst>
            </p:cNvPr>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a:extLst>
                <a:ext uri="{FF2B5EF4-FFF2-40B4-BE49-F238E27FC236}">
                  <a16:creationId xmlns:a16="http://schemas.microsoft.com/office/drawing/2014/main" id="{EBA28D31-47FF-BE76-F7E7-23F5D4C1BEEB}"/>
                </a:ext>
              </a:extLst>
            </p:cNvPr>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a:extLst>
                <a:ext uri="{FF2B5EF4-FFF2-40B4-BE49-F238E27FC236}">
                  <a16:creationId xmlns:a16="http://schemas.microsoft.com/office/drawing/2014/main" id="{B6FFD8C8-1974-2B3A-C593-337D52ABEC57}"/>
                </a:ext>
              </a:extLst>
            </p:cNvPr>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a:extLst>
                <a:ext uri="{FF2B5EF4-FFF2-40B4-BE49-F238E27FC236}">
                  <a16:creationId xmlns:a16="http://schemas.microsoft.com/office/drawing/2014/main" id="{5B14D664-D266-F000-7EFA-75EF54F57F2A}"/>
                </a:ext>
              </a:extLst>
            </p:cNvPr>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2">
            <a:extLst>
              <a:ext uri="{FF2B5EF4-FFF2-40B4-BE49-F238E27FC236}">
                <a16:creationId xmlns:a16="http://schemas.microsoft.com/office/drawing/2014/main" id="{5E882D5C-25D8-8347-B668-D836704BB716}"/>
              </a:ext>
            </a:extLst>
          </p:cNvPr>
          <p:cNvGrpSpPr/>
          <p:nvPr/>
        </p:nvGrpSpPr>
        <p:grpSpPr>
          <a:xfrm>
            <a:off x="7678575" y="-1466975"/>
            <a:ext cx="3058800" cy="3058800"/>
            <a:chOff x="-920150" y="1625925"/>
            <a:chExt cx="3058800" cy="3058800"/>
          </a:xfrm>
        </p:grpSpPr>
        <p:sp>
          <p:nvSpPr>
            <p:cNvPr id="622" name="Google Shape;622;p32">
              <a:extLst>
                <a:ext uri="{FF2B5EF4-FFF2-40B4-BE49-F238E27FC236}">
                  <a16:creationId xmlns:a16="http://schemas.microsoft.com/office/drawing/2014/main" id="{F721CBF9-D898-5388-9B5C-5CADB9A120E3}"/>
                </a:ext>
              </a:extLst>
            </p:cNvPr>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a:extLst>
                <a:ext uri="{FF2B5EF4-FFF2-40B4-BE49-F238E27FC236}">
                  <a16:creationId xmlns:a16="http://schemas.microsoft.com/office/drawing/2014/main" id="{FDE21D90-4A57-AEE7-5322-FFD008072471}"/>
                </a:ext>
              </a:extLst>
            </p:cNvPr>
            <p:cNvSpPr/>
            <p:nvPr/>
          </p:nvSpPr>
          <p:spPr>
            <a:xfrm>
              <a:off x="-707925" y="1814625"/>
              <a:ext cx="2681400" cy="268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F7595E7B-A352-A728-9C7D-0C10711F59FE}"/>
              </a:ext>
            </a:extLst>
          </p:cNvPr>
          <p:cNvPicPr>
            <a:picLocks noChangeAspect="1"/>
          </p:cNvPicPr>
          <p:nvPr/>
        </p:nvPicPr>
        <p:blipFill>
          <a:blip r:embed="rId3"/>
          <a:stretch>
            <a:fillRect/>
          </a:stretch>
        </p:blipFill>
        <p:spPr>
          <a:xfrm>
            <a:off x="1473339" y="1279370"/>
            <a:ext cx="1669338" cy="37096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TextBox 16">
            <a:extLst>
              <a:ext uri="{FF2B5EF4-FFF2-40B4-BE49-F238E27FC236}">
                <a16:creationId xmlns:a16="http://schemas.microsoft.com/office/drawing/2014/main" id="{C5C808E2-EF05-2273-0DB2-5FA26FCA33FB}"/>
              </a:ext>
            </a:extLst>
          </p:cNvPr>
          <p:cNvSpPr txBox="1"/>
          <p:nvPr/>
        </p:nvSpPr>
        <p:spPr>
          <a:xfrm>
            <a:off x="4371278" y="1887343"/>
            <a:ext cx="4017451" cy="2246769"/>
          </a:xfrm>
          <a:prstGeom prst="rect">
            <a:avLst/>
          </a:prstGeom>
          <a:noFill/>
        </p:spPr>
        <p:txBody>
          <a:bodyPr wrap="square">
            <a:spAutoFit/>
          </a:bodyPr>
          <a:lstStyle/>
          <a:p>
            <a:pPr algn="ctr" rtl="0">
              <a:buNone/>
            </a:pPr>
            <a:r>
              <a:rPr lang="en-US" b="1" i="0" dirty="0">
                <a:solidFill>
                  <a:srgbClr val="FEFEFE"/>
                </a:solidFill>
                <a:effectLst/>
              </a:rPr>
              <a:t>Strengths</a:t>
            </a:r>
            <a:endParaRPr lang="en-US" dirty="0">
              <a:effectLst/>
            </a:endParaRPr>
          </a:p>
          <a:p>
            <a:pPr marL="285750" indent="-285750" rtl="0">
              <a:buFont typeface="Arial" panose="020B0604020202020204" pitchFamily="34" charset="0"/>
              <a:buChar char="•"/>
            </a:pPr>
            <a:r>
              <a:rPr lang="en-US" b="0" i="0" dirty="0">
                <a:solidFill>
                  <a:srgbClr val="FEFEFE"/>
                </a:solidFill>
                <a:effectLst/>
              </a:rPr>
              <a:t>Strong Focus on Fitness &amp; Strength Training</a:t>
            </a:r>
            <a:endParaRPr lang="en-US" dirty="0">
              <a:effectLst/>
            </a:endParaRPr>
          </a:p>
          <a:p>
            <a:pPr marL="285750" indent="-285750" rtl="0">
              <a:buFont typeface="Arial" panose="020B0604020202020204" pitchFamily="34" charset="0"/>
              <a:buChar char="•"/>
            </a:pPr>
            <a:r>
              <a:rPr lang="en-US" b="0" i="0" dirty="0">
                <a:solidFill>
                  <a:srgbClr val="FEFEFE"/>
                </a:solidFill>
                <a:effectLst/>
              </a:rPr>
              <a:t>Personalized Diet and Workout Plans</a:t>
            </a:r>
            <a:endParaRPr lang="en-US" dirty="0">
              <a:effectLst/>
            </a:endParaRPr>
          </a:p>
          <a:p>
            <a:pPr marL="285750" indent="-285750" rtl="0">
              <a:buFont typeface="Arial" panose="020B0604020202020204" pitchFamily="34" charset="0"/>
              <a:buChar char="•"/>
            </a:pPr>
            <a:r>
              <a:rPr lang="en-US" b="0" i="0" dirty="0">
                <a:solidFill>
                  <a:srgbClr val="FEFEFE"/>
                </a:solidFill>
                <a:effectLst/>
              </a:rPr>
              <a:t>Free Resources</a:t>
            </a:r>
          </a:p>
          <a:p>
            <a:pPr rtl="0"/>
            <a:endParaRPr lang="en-US" b="0" i="0" dirty="0">
              <a:solidFill>
                <a:srgbClr val="FEFEFE"/>
              </a:solidFill>
              <a:effectLst/>
            </a:endParaRPr>
          </a:p>
          <a:p>
            <a:pPr algn="ctr"/>
            <a:r>
              <a:rPr lang="en-US" b="1" i="0" dirty="0">
                <a:solidFill>
                  <a:srgbClr val="FEFEFE"/>
                </a:solidFill>
                <a:effectLst/>
              </a:rPr>
              <a:t>Weakness</a:t>
            </a:r>
            <a:endParaRPr lang="en-US" dirty="0">
              <a:effectLst/>
            </a:endParaRPr>
          </a:p>
          <a:p>
            <a:pPr marL="285750" indent="-285750" rtl="0">
              <a:buFont typeface="Arial" panose="020B0604020202020204" pitchFamily="34" charset="0"/>
              <a:buChar char="•"/>
            </a:pPr>
            <a:r>
              <a:rPr lang="en-US" b="0" i="0" dirty="0">
                <a:solidFill>
                  <a:srgbClr val="FEFEFE"/>
                </a:solidFill>
                <a:effectLst/>
              </a:rPr>
              <a:t>Not Beginner-Friendly</a:t>
            </a:r>
            <a:endParaRPr lang="en-US" dirty="0">
              <a:effectLst/>
            </a:endParaRPr>
          </a:p>
          <a:p>
            <a:pPr marL="285750" indent="-285750" rtl="0">
              <a:buFont typeface="Arial" panose="020B0604020202020204" pitchFamily="34" charset="0"/>
              <a:buChar char="•"/>
            </a:pPr>
            <a:r>
              <a:rPr lang="en-US" b="0" i="0" dirty="0">
                <a:solidFill>
                  <a:srgbClr val="FEFEFE"/>
                </a:solidFill>
                <a:effectLst/>
              </a:rPr>
              <a:t>Premium Plans Are Expensive</a:t>
            </a:r>
            <a:endParaRPr lang="en-US" dirty="0">
              <a:effectLst/>
            </a:endParaRPr>
          </a:p>
          <a:p>
            <a:pPr marL="285750" indent="-285750" rtl="0">
              <a:buFont typeface="Arial" panose="020B0604020202020204" pitchFamily="34" charset="0"/>
              <a:buChar char="•"/>
            </a:pPr>
            <a:r>
              <a:rPr lang="en-US" b="0" i="0" dirty="0">
                <a:solidFill>
                  <a:srgbClr val="FEFEFE"/>
                </a:solidFill>
                <a:effectLst/>
              </a:rPr>
              <a:t>No AI Assistant</a:t>
            </a:r>
            <a:endParaRPr lang="en-US" dirty="0">
              <a:effectLst/>
            </a:endParaRPr>
          </a:p>
          <a:p>
            <a:pPr marL="285750" indent="-285750" rtl="0">
              <a:buFont typeface="Arial" panose="020B0604020202020204" pitchFamily="34" charset="0"/>
              <a:buChar char="•"/>
            </a:pPr>
            <a:r>
              <a:rPr lang="en-US" b="0" i="0" dirty="0">
                <a:solidFill>
                  <a:srgbClr val="FEFEFE"/>
                </a:solidFill>
                <a:effectLst/>
              </a:rPr>
              <a:t>Limited Indian Food Database</a:t>
            </a:r>
            <a:endParaRPr lang="en-US" dirty="0">
              <a:effectLst/>
            </a:endParaRPr>
          </a:p>
        </p:txBody>
      </p:sp>
      <p:sp>
        <p:nvSpPr>
          <p:cNvPr id="2" name="TextBox 1">
            <a:extLst>
              <a:ext uri="{FF2B5EF4-FFF2-40B4-BE49-F238E27FC236}">
                <a16:creationId xmlns:a16="http://schemas.microsoft.com/office/drawing/2014/main" id="{8C5B59A6-7DFB-C846-B6C2-01476DEB46F5}"/>
              </a:ext>
            </a:extLst>
          </p:cNvPr>
          <p:cNvSpPr txBox="1"/>
          <p:nvPr/>
        </p:nvSpPr>
        <p:spPr>
          <a:xfrm>
            <a:off x="6048021" y="1524374"/>
            <a:ext cx="663964" cy="307777"/>
          </a:xfrm>
          <a:prstGeom prst="rect">
            <a:avLst/>
          </a:prstGeom>
          <a:noFill/>
        </p:spPr>
        <p:txBody>
          <a:bodyPr wrap="none" rtlCol="0">
            <a:spAutoFit/>
          </a:bodyPr>
          <a:lstStyle/>
          <a:p>
            <a:r>
              <a:rPr lang="en-IN" b="1" i="1" u="sng" dirty="0">
                <a:solidFill>
                  <a:schemeClr val="accent6"/>
                </a:solidFill>
                <a:latin typeface="Poppins" panose="00000500000000000000" pitchFamily="2" charset="0"/>
                <a:cs typeface="Poppins" panose="00000500000000000000" pitchFamily="2" charset="0"/>
              </a:rPr>
              <a:t>FITTR</a:t>
            </a:r>
          </a:p>
        </p:txBody>
      </p:sp>
    </p:spTree>
    <p:extLst>
      <p:ext uri="{BB962C8B-B14F-4D97-AF65-F5344CB8AC3E}">
        <p14:creationId xmlns:p14="http://schemas.microsoft.com/office/powerpoint/2010/main" val="1374039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0">
          <a:extLst>
            <a:ext uri="{FF2B5EF4-FFF2-40B4-BE49-F238E27FC236}">
              <a16:creationId xmlns:a16="http://schemas.microsoft.com/office/drawing/2014/main" id="{7105BE77-3B2F-026E-4214-233689952D17}"/>
            </a:ext>
          </a:extLst>
        </p:cNvPr>
        <p:cNvGrpSpPr/>
        <p:nvPr/>
      </p:nvGrpSpPr>
      <p:grpSpPr>
        <a:xfrm>
          <a:off x="0" y="0"/>
          <a:ext cx="0" cy="0"/>
          <a:chOff x="0" y="0"/>
          <a:chExt cx="0" cy="0"/>
        </a:xfrm>
      </p:grpSpPr>
      <p:sp>
        <p:nvSpPr>
          <p:cNvPr id="591" name="Google Shape;591;p32">
            <a:extLst>
              <a:ext uri="{FF2B5EF4-FFF2-40B4-BE49-F238E27FC236}">
                <a16:creationId xmlns:a16="http://schemas.microsoft.com/office/drawing/2014/main" id="{107926D1-540A-6F0C-7D33-9D81DEDDB74F}"/>
              </a:ext>
            </a:extLst>
          </p:cNvPr>
          <p:cNvSpPr txBox="1">
            <a:spLocks noGrp="1"/>
          </p:cNvSpPr>
          <p:nvPr>
            <p:ph type="title"/>
          </p:nvPr>
        </p:nvSpPr>
        <p:spPr>
          <a:xfrm>
            <a:off x="720000" y="4573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User Survey</a:t>
            </a:r>
          </a:p>
        </p:txBody>
      </p:sp>
      <p:grpSp>
        <p:nvGrpSpPr>
          <p:cNvPr id="596" name="Google Shape;596;p32">
            <a:extLst>
              <a:ext uri="{FF2B5EF4-FFF2-40B4-BE49-F238E27FC236}">
                <a16:creationId xmlns:a16="http://schemas.microsoft.com/office/drawing/2014/main" id="{F1050DB0-6D92-760C-1C28-F654EAE9329B}"/>
              </a:ext>
            </a:extLst>
          </p:cNvPr>
          <p:cNvGrpSpPr/>
          <p:nvPr/>
        </p:nvGrpSpPr>
        <p:grpSpPr>
          <a:xfrm rot="5400000">
            <a:off x="1816676" y="4034238"/>
            <a:ext cx="449600" cy="1328475"/>
            <a:chOff x="346975" y="1223975"/>
            <a:chExt cx="449600" cy="1328475"/>
          </a:xfrm>
        </p:grpSpPr>
        <p:sp>
          <p:nvSpPr>
            <p:cNvPr id="597" name="Google Shape;597;p32">
              <a:extLst>
                <a:ext uri="{FF2B5EF4-FFF2-40B4-BE49-F238E27FC236}">
                  <a16:creationId xmlns:a16="http://schemas.microsoft.com/office/drawing/2014/main" id="{7EF3AAAB-3628-AEEE-B08D-E535DA0E2391}"/>
                </a:ext>
              </a:extLst>
            </p:cNvPr>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a:extLst>
                <a:ext uri="{FF2B5EF4-FFF2-40B4-BE49-F238E27FC236}">
                  <a16:creationId xmlns:a16="http://schemas.microsoft.com/office/drawing/2014/main" id="{362F26DB-51D4-7A26-5AC8-03971BC87545}"/>
                </a:ext>
              </a:extLst>
            </p:cNvPr>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a:extLst>
                <a:ext uri="{FF2B5EF4-FFF2-40B4-BE49-F238E27FC236}">
                  <a16:creationId xmlns:a16="http://schemas.microsoft.com/office/drawing/2014/main" id="{F80ED1A0-D569-3EE8-C333-29CE6237DF23}"/>
                </a:ext>
              </a:extLst>
            </p:cNvPr>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a:extLst>
                <a:ext uri="{FF2B5EF4-FFF2-40B4-BE49-F238E27FC236}">
                  <a16:creationId xmlns:a16="http://schemas.microsoft.com/office/drawing/2014/main" id="{C5D0E86B-A2D1-75A7-D00A-769C4EB2A81B}"/>
                </a:ext>
              </a:extLst>
            </p:cNvPr>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a:extLst>
                <a:ext uri="{FF2B5EF4-FFF2-40B4-BE49-F238E27FC236}">
                  <a16:creationId xmlns:a16="http://schemas.microsoft.com/office/drawing/2014/main" id="{F3A9909B-10AD-4D71-3A67-F6781C1DF061}"/>
                </a:ext>
              </a:extLst>
            </p:cNvPr>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a:extLst>
                <a:ext uri="{FF2B5EF4-FFF2-40B4-BE49-F238E27FC236}">
                  <a16:creationId xmlns:a16="http://schemas.microsoft.com/office/drawing/2014/main" id="{F797FB07-2F93-462D-BFA1-9FCFCABA02AC}"/>
                </a:ext>
              </a:extLst>
            </p:cNvPr>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a:extLst>
                <a:ext uri="{FF2B5EF4-FFF2-40B4-BE49-F238E27FC236}">
                  <a16:creationId xmlns:a16="http://schemas.microsoft.com/office/drawing/2014/main" id="{32A30B4D-CC16-37CF-B5AE-397292DBC331}"/>
                </a:ext>
              </a:extLst>
            </p:cNvPr>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a:extLst>
                <a:ext uri="{FF2B5EF4-FFF2-40B4-BE49-F238E27FC236}">
                  <a16:creationId xmlns:a16="http://schemas.microsoft.com/office/drawing/2014/main" id="{766E6EDA-BFE0-3394-A132-2AE7F35B702C}"/>
                </a:ext>
              </a:extLst>
            </p:cNvPr>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a:extLst>
                <a:ext uri="{FF2B5EF4-FFF2-40B4-BE49-F238E27FC236}">
                  <a16:creationId xmlns:a16="http://schemas.microsoft.com/office/drawing/2014/main" id="{7C6198EF-AC09-F251-2BD1-8583D8B448F8}"/>
                </a:ext>
              </a:extLst>
            </p:cNvPr>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a:extLst>
                <a:ext uri="{FF2B5EF4-FFF2-40B4-BE49-F238E27FC236}">
                  <a16:creationId xmlns:a16="http://schemas.microsoft.com/office/drawing/2014/main" id="{5C4B1422-285D-968B-63E6-8E7F406FAE68}"/>
                </a:ext>
              </a:extLst>
            </p:cNvPr>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a:extLst>
                <a:ext uri="{FF2B5EF4-FFF2-40B4-BE49-F238E27FC236}">
                  <a16:creationId xmlns:a16="http://schemas.microsoft.com/office/drawing/2014/main" id="{DE836831-A23E-7986-8622-83AC8794272C}"/>
                </a:ext>
              </a:extLst>
            </p:cNvPr>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a:extLst>
                <a:ext uri="{FF2B5EF4-FFF2-40B4-BE49-F238E27FC236}">
                  <a16:creationId xmlns:a16="http://schemas.microsoft.com/office/drawing/2014/main" id="{E2B50A33-05B5-B405-3736-880B5510CB0A}"/>
                </a:ext>
              </a:extLst>
            </p:cNvPr>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a:extLst>
                <a:ext uri="{FF2B5EF4-FFF2-40B4-BE49-F238E27FC236}">
                  <a16:creationId xmlns:a16="http://schemas.microsoft.com/office/drawing/2014/main" id="{85C2D9B7-4173-C35C-D370-9C38931B1ED5}"/>
                </a:ext>
              </a:extLst>
            </p:cNvPr>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a:extLst>
                <a:ext uri="{FF2B5EF4-FFF2-40B4-BE49-F238E27FC236}">
                  <a16:creationId xmlns:a16="http://schemas.microsoft.com/office/drawing/2014/main" id="{4B0674A6-5EBD-7E37-8EC0-72CB88D36FDB}"/>
                </a:ext>
              </a:extLst>
            </p:cNvPr>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a:extLst>
                <a:ext uri="{FF2B5EF4-FFF2-40B4-BE49-F238E27FC236}">
                  <a16:creationId xmlns:a16="http://schemas.microsoft.com/office/drawing/2014/main" id="{782424EA-8478-11C3-C68B-4B480B6BAEE5}"/>
                </a:ext>
              </a:extLst>
            </p:cNvPr>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a:extLst>
                <a:ext uri="{FF2B5EF4-FFF2-40B4-BE49-F238E27FC236}">
                  <a16:creationId xmlns:a16="http://schemas.microsoft.com/office/drawing/2014/main" id="{3CB80CBB-0541-E84A-0E5D-1D73BACCFB9C}"/>
                </a:ext>
              </a:extLst>
            </p:cNvPr>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a:extLst>
                <a:ext uri="{FF2B5EF4-FFF2-40B4-BE49-F238E27FC236}">
                  <a16:creationId xmlns:a16="http://schemas.microsoft.com/office/drawing/2014/main" id="{F8E35CBC-FB53-E8DA-78DE-B56385D99583}"/>
                </a:ext>
              </a:extLst>
            </p:cNvPr>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a:extLst>
                <a:ext uri="{FF2B5EF4-FFF2-40B4-BE49-F238E27FC236}">
                  <a16:creationId xmlns:a16="http://schemas.microsoft.com/office/drawing/2014/main" id="{CFE18947-775E-3F79-39BD-B94A676A245E}"/>
                </a:ext>
              </a:extLst>
            </p:cNvPr>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a:extLst>
                <a:ext uri="{FF2B5EF4-FFF2-40B4-BE49-F238E27FC236}">
                  <a16:creationId xmlns:a16="http://schemas.microsoft.com/office/drawing/2014/main" id="{250579F4-0F62-CE95-1431-02D94C33C406}"/>
                </a:ext>
              </a:extLst>
            </p:cNvPr>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a:extLst>
                <a:ext uri="{FF2B5EF4-FFF2-40B4-BE49-F238E27FC236}">
                  <a16:creationId xmlns:a16="http://schemas.microsoft.com/office/drawing/2014/main" id="{E531A2E1-974D-2312-8304-6AAC25931950}"/>
                </a:ext>
              </a:extLst>
            </p:cNvPr>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a:extLst>
                <a:ext uri="{FF2B5EF4-FFF2-40B4-BE49-F238E27FC236}">
                  <a16:creationId xmlns:a16="http://schemas.microsoft.com/office/drawing/2014/main" id="{DBF75041-5648-E8A6-A647-2403D80DF4B2}"/>
                </a:ext>
              </a:extLst>
            </p:cNvPr>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a:extLst>
                <a:ext uri="{FF2B5EF4-FFF2-40B4-BE49-F238E27FC236}">
                  <a16:creationId xmlns:a16="http://schemas.microsoft.com/office/drawing/2014/main" id="{FE19137A-27F8-8E19-F9B4-C39F67AA203C}"/>
                </a:ext>
              </a:extLst>
            </p:cNvPr>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a:extLst>
                <a:ext uri="{FF2B5EF4-FFF2-40B4-BE49-F238E27FC236}">
                  <a16:creationId xmlns:a16="http://schemas.microsoft.com/office/drawing/2014/main" id="{AA5AD156-5DD8-A4E0-E5F7-761E35441AFD}"/>
                </a:ext>
              </a:extLst>
            </p:cNvPr>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a:extLst>
                <a:ext uri="{FF2B5EF4-FFF2-40B4-BE49-F238E27FC236}">
                  <a16:creationId xmlns:a16="http://schemas.microsoft.com/office/drawing/2014/main" id="{A94E722F-59D2-6BED-3E59-EDB361171148}"/>
                </a:ext>
              </a:extLst>
            </p:cNvPr>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2">
            <a:extLst>
              <a:ext uri="{FF2B5EF4-FFF2-40B4-BE49-F238E27FC236}">
                <a16:creationId xmlns:a16="http://schemas.microsoft.com/office/drawing/2014/main" id="{4465A00B-219E-0E80-1988-42703C2C652D}"/>
              </a:ext>
            </a:extLst>
          </p:cNvPr>
          <p:cNvGrpSpPr/>
          <p:nvPr/>
        </p:nvGrpSpPr>
        <p:grpSpPr>
          <a:xfrm>
            <a:off x="7678575" y="-1466975"/>
            <a:ext cx="3058800" cy="3058800"/>
            <a:chOff x="-920150" y="1625925"/>
            <a:chExt cx="3058800" cy="3058800"/>
          </a:xfrm>
        </p:grpSpPr>
        <p:sp>
          <p:nvSpPr>
            <p:cNvPr id="622" name="Google Shape;622;p32">
              <a:extLst>
                <a:ext uri="{FF2B5EF4-FFF2-40B4-BE49-F238E27FC236}">
                  <a16:creationId xmlns:a16="http://schemas.microsoft.com/office/drawing/2014/main" id="{0BD26B58-EDD7-77F0-3961-6073BA86311C}"/>
                </a:ext>
              </a:extLst>
            </p:cNvPr>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a:extLst>
                <a:ext uri="{FF2B5EF4-FFF2-40B4-BE49-F238E27FC236}">
                  <a16:creationId xmlns:a16="http://schemas.microsoft.com/office/drawing/2014/main" id="{AB20DC05-A248-9B29-CD50-7FF8DC082645}"/>
                </a:ext>
              </a:extLst>
            </p:cNvPr>
            <p:cNvSpPr/>
            <p:nvPr/>
          </p:nvSpPr>
          <p:spPr>
            <a:xfrm>
              <a:off x="-707925" y="1814625"/>
              <a:ext cx="2681400" cy="268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Rounded Corners 3">
            <a:extLst>
              <a:ext uri="{FF2B5EF4-FFF2-40B4-BE49-F238E27FC236}">
                <a16:creationId xmlns:a16="http://schemas.microsoft.com/office/drawing/2014/main" id="{9CC715F4-B1D9-0752-5B8D-D0740178576B}"/>
              </a:ext>
            </a:extLst>
          </p:cNvPr>
          <p:cNvSpPr/>
          <p:nvPr/>
        </p:nvSpPr>
        <p:spPr>
          <a:xfrm>
            <a:off x="543269" y="1268144"/>
            <a:ext cx="7626857" cy="3263432"/>
          </a:xfrm>
          <a:prstGeom prst="roundRect">
            <a:avLst/>
          </a:prstGeom>
          <a:solidFill>
            <a:srgbClr val="2CC7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0" i="0" dirty="0">
                <a:solidFill>
                  <a:srgbClr val="FFFCF7"/>
                </a:solidFill>
                <a:effectLst/>
              </a:rPr>
              <a:t>Which type of exercise do you prefer?</a:t>
            </a:r>
            <a:endParaRPr lang="en-US" dirty="0"/>
          </a:p>
          <a:p>
            <a:pPr marL="285750" indent="-285750">
              <a:buFont typeface="Arial" panose="020B0604020202020204" pitchFamily="34" charset="0"/>
              <a:buChar char="•"/>
            </a:pPr>
            <a:r>
              <a:rPr lang="en-US" b="0" i="0" dirty="0">
                <a:solidFill>
                  <a:srgbClr val="FFFCF7"/>
                </a:solidFill>
                <a:effectLst/>
              </a:rPr>
              <a:t>How much time do you spend exercising per week on average?</a:t>
            </a:r>
            <a:endParaRPr lang="en-US" dirty="0"/>
          </a:p>
          <a:p>
            <a:pPr marL="285750" indent="-285750">
              <a:buFont typeface="Arial" panose="020B0604020202020204" pitchFamily="34" charset="0"/>
              <a:buChar char="•"/>
            </a:pPr>
            <a:r>
              <a:rPr lang="en-US" b="0" i="0" dirty="0">
                <a:solidFill>
                  <a:srgbClr val="FFFCF7"/>
                </a:solidFill>
                <a:effectLst/>
              </a:rPr>
              <a:t>What challenges do you face in maintaining a consistent workout routine?</a:t>
            </a:r>
            <a:endParaRPr lang="en-US" dirty="0"/>
          </a:p>
          <a:p>
            <a:pPr marL="285750" indent="-285750">
              <a:buFont typeface="Arial" panose="020B0604020202020204" pitchFamily="34" charset="0"/>
              <a:buChar char="•"/>
            </a:pPr>
            <a:r>
              <a:rPr lang="en-US" b="0" i="0" dirty="0">
                <a:solidFill>
                  <a:srgbClr val="FFFCF7"/>
                </a:solidFill>
                <a:effectLst/>
              </a:rPr>
              <a:t>What is your primary goal with your diet?</a:t>
            </a:r>
            <a:endParaRPr lang="en-US" dirty="0"/>
          </a:p>
          <a:p>
            <a:pPr marL="285750" indent="-285750">
              <a:buFont typeface="Arial" panose="020B0604020202020204" pitchFamily="34" charset="0"/>
              <a:buChar char="•"/>
            </a:pPr>
            <a:r>
              <a:rPr lang="en-US" b="0" i="0" dirty="0">
                <a:solidFill>
                  <a:srgbClr val="FFFCF7"/>
                </a:solidFill>
                <a:effectLst/>
              </a:rPr>
              <a:t>What type of diet do you currently follow?</a:t>
            </a:r>
          </a:p>
          <a:p>
            <a:pPr marL="285750" indent="-285750">
              <a:buFont typeface="Arial" panose="020B0604020202020204" pitchFamily="34" charset="0"/>
              <a:buChar char="•"/>
            </a:pPr>
            <a:r>
              <a:rPr lang="en-US" b="0" i="0" dirty="0">
                <a:solidFill>
                  <a:srgbClr val="FFFCF7"/>
                </a:solidFill>
                <a:effectLst/>
              </a:rPr>
              <a:t>Do you track your calorie and nutrition intake?</a:t>
            </a:r>
            <a:endParaRPr lang="en-US" dirty="0"/>
          </a:p>
          <a:p>
            <a:pPr marL="285750" indent="-285750">
              <a:buFont typeface="Arial" panose="020B0604020202020204" pitchFamily="34" charset="0"/>
              <a:buChar char="•"/>
            </a:pPr>
            <a:r>
              <a:rPr lang="en-US" b="0" i="0" dirty="0">
                <a:solidFill>
                  <a:srgbClr val="FFFCF7"/>
                </a:solidFill>
                <a:effectLst/>
              </a:rPr>
              <a:t>What difficulties do you face in following a diet plan?</a:t>
            </a:r>
            <a:endParaRPr lang="en-US" dirty="0"/>
          </a:p>
          <a:p>
            <a:pPr marL="285750" indent="-285750">
              <a:buFont typeface="Arial" panose="020B0604020202020204" pitchFamily="34" charset="0"/>
              <a:buChar char="•"/>
            </a:pPr>
            <a:r>
              <a:rPr lang="en-US" b="0" i="0" dirty="0">
                <a:solidFill>
                  <a:srgbClr val="FFFCF7"/>
                </a:solidFill>
                <a:effectLst/>
              </a:rPr>
              <a:t>What is your biggest obstacle in tracking your health progress?</a:t>
            </a:r>
            <a:endParaRPr lang="en-US" dirty="0"/>
          </a:p>
          <a:p>
            <a:pPr marL="285750" indent="-285750">
              <a:buFont typeface="Arial" panose="020B0604020202020204" pitchFamily="34" charset="0"/>
              <a:buChar char="•"/>
            </a:pPr>
            <a:r>
              <a:rPr lang="en-US" b="0" i="0" dirty="0">
                <a:solidFill>
                  <a:srgbClr val="FFFCF7"/>
                </a:solidFill>
                <a:effectLst/>
              </a:rPr>
              <a:t>What support do you need to stick to your health goals?</a:t>
            </a:r>
            <a:endParaRPr lang="en-US" dirty="0"/>
          </a:p>
          <a:p>
            <a:pPr marL="285750" indent="-285750">
              <a:buFont typeface="Arial" panose="020B0604020202020204" pitchFamily="34" charset="0"/>
              <a:buChar char="•"/>
            </a:pPr>
            <a:endParaRPr lang="en-US" dirty="0"/>
          </a:p>
          <a:p>
            <a:pPr algn="ctr"/>
            <a:endParaRPr lang="en-IN" dirty="0"/>
          </a:p>
        </p:txBody>
      </p:sp>
    </p:spTree>
    <p:extLst>
      <p:ext uri="{BB962C8B-B14F-4D97-AF65-F5344CB8AC3E}">
        <p14:creationId xmlns:p14="http://schemas.microsoft.com/office/powerpoint/2010/main" val="2487037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33"/>
          <p:cNvSpPr txBox="1">
            <a:spLocks noGrp="1"/>
          </p:cNvSpPr>
          <p:nvPr>
            <p:ph type="title"/>
          </p:nvPr>
        </p:nvSpPr>
        <p:spPr>
          <a:xfrm>
            <a:off x="385463" y="2624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Survey Results</a:t>
            </a:r>
            <a:endParaRPr dirty="0"/>
          </a:p>
        </p:txBody>
      </p:sp>
      <p:grpSp>
        <p:nvGrpSpPr>
          <p:cNvPr id="641" name="Google Shape;641;p33"/>
          <p:cNvGrpSpPr/>
          <p:nvPr/>
        </p:nvGrpSpPr>
        <p:grpSpPr>
          <a:xfrm rot="5400000">
            <a:off x="7026750" y="181850"/>
            <a:ext cx="449600" cy="1328475"/>
            <a:chOff x="346975" y="1223975"/>
            <a:chExt cx="449600" cy="1328475"/>
          </a:xfrm>
        </p:grpSpPr>
        <p:sp>
          <p:nvSpPr>
            <p:cNvPr id="642" name="Google Shape;642;p33"/>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roup 33">
            <a:extLst>
              <a:ext uri="{FF2B5EF4-FFF2-40B4-BE49-F238E27FC236}">
                <a16:creationId xmlns:a16="http://schemas.microsoft.com/office/drawing/2014/main" id="{529FE1A8-FB5C-5A76-C966-888D08A898A1}"/>
              </a:ext>
            </a:extLst>
          </p:cNvPr>
          <p:cNvGrpSpPr/>
          <p:nvPr/>
        </p:nvGrpSpPr>
        <p:grpSpPr>
          <a:xfrm>
            <a:off x="111039" y="1071757"/>
            <a:ext cx="5990881" cy="3616491"/>
            <a:chOff x="-15623" y="996153"/>
            <a:chExt cx="6327213" cy="3231365"/>
          </a:xfrm>
        </p:grpSpPr>
        <p:pic>
          <p:nvPicPr>
            <p:cNvPr id="27" name="Picture 26">
              <a:extLst>
                <a:ext uri="{FF2B5EF4-FFF2-40B4-BE49-F238E27FC236}">
                  <a16:creationId xmlns:a16="http://schemas.microsoft.com/office/drawing/2014/main" id="{6E9AF049-1FA1-EF1C-2F3F-0E590A5647E9}"/>
                </a:ext>
              </a:extLst>
            </p:cNvPr>
            <p:cNvPicPr>
              <a:picLocks noChangeAspect="1"/>
            </p:cNvPicPr>
            <p:nvPr/>
          </p:nvPicPr>
          <p:blipFill>
            <a:blip r:embed="rId3"/>
            <a:stretch>
              <a:fillRect/>
            </a:stretch>
          </p:blipFill>
          <p:spPr>
            <a:xfrm>
              <a:off x="-15623" y="996153"/>
              <a:ext cx="2919726" cy="15113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9" name="Picture 28">
              <a:extLst>
                <a:ext uri="{FF2B5EF4-FFF2-40B4-BE49-F238E27FC236}">
                  <a16:creationId xmlns:a16="http://schemas.microsoft.com/office/drawing/2014/main" id="{BD49A7EA-148C-4F59-0A56-97C411E004D8}"/>
                </a:ext>
              </a:extLst>
            </p:cNvPr>
            <p:cNvPicPr>
              <a:picLocks noChangeAspect="1"/>
            </p:cNvPicPr>
            <p:nvPr/>
          </p:nvPicPr>
          <p:blipFill>
            <a:blip r:embed="rId4"/>
            <a:stretch>
              <a:fillRect/>
            </a:stretch>
          </p:blipFill>
          <p:spPr>
            <a:xfrm>
              <a:off x="3077737" y="996153"/>
              <a:ext cx="3233853" cy="15113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1" name="Picture 30">
              <a:extLst>
                <a:ext uri="{FF2B5EF4-FFF2-40B4-BE49-F238E27FC236}">
                  <a16:creationId xmlns:a16="http://schemas.microsoft.com/office/drawing/2014/main" id="{4148F727-05E9-8572-B025-2D0884E71239}"/>
                </a:ext>
              </a:extLst>
            </p:cNvPr>
            <p:cNvPicPr>
              <a:picLocks noChangeAspect="1"/>
            </p:cNvPicPr>
            <p:nvPr/>
          </p:nvPicPr>
          <p:blipFill>
            <a:blip r:embed="rId5"/>
            <a:stretch>
              <a:fillRect/>
            </a:stretch>
          </p:blipFill>
          <p:spPr>
            <a:xfrm>
              <a:off x="-15622" y="2661426"/>
              <a:ext cx="3038672" cy="15660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3" name="Picture 32">
              <a:extLst>
                <a:ext uri="{FF2B5EF4-FFF2-40B4-BE49-F238E27FC236}">
                  <a16:creationId xmlns:a16="http://schemas.microsoft.com/office/drawing/2014/main" id="{4E02835B-65D0-9761-2478-373F21492F87}"/>
                </a:ext>
              </a:extLst>
            </p:cNvPr>
            <p:cNvPicPr>
              <a:picLocks noChangeAspect="1"/>
            </p:cNvPicPr>
            <p:nvPr/>
          </p:nvPicPr>
          <p:blipFill>
            <a:blip r:embed="rId6"/>
            <a:stretch>
              <a:fillRect/>
            </a:stretch>
          </p:blipFill>
          <p:spPr>
            <a:xfrm>
              <a:off x="3196683" y="2661426"/>
              <a:ext cx="3114907" cy="15660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35" name="Rectangle: Rounded Corners 34">
            <a:extLst>
              <a:ext uri="{FF2B5EF4-FFF2-40B4-BE49-F238E27FC236}">
                <a16:creationId xmlns:a16="http://schemas.microsoft.com/office/drawing/2014/main" id="{F7AEEC51-717F-A0B9-0340-31DF433B7754}"/>
              </a:ext>
            </a:extLst>
          </p:cNvPr>
          <p:cNvSpPr/>
          <p:nvPr/>
        </p:nvSpPr>
        <p:spPr>
          <a:xfrm>
            <a:off x="6182165" y="1095950"/>
            <a:ext cx="2764524" cy="3498351"/>
          </a:xfrm>
          <a:prstGeom prst="roundRect">
            <a:avLst/>
          </a:prstGeom>
          <a:solidFill>
            <a:srgbClr val="2CC7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Most people prefer cardio and strength training, while fewer go for yoga.</a:t>
            </a:r>
          </a:p>
          <a:p>
            <a:pPr marL="285750" indent="-285750">
              <a:buFont typeface="Arial" panose="020B0604020202020204" pitchFamily="34" charset="0"/>
              <a:buChar char="•"/>
            </a:pPr>
            <a:r>
              <a:rPr lang="en-US" dirty="0">
                <a:solidFill>
                  <a:schemeClr val="tx1"/>
                </a:solidFill>
              </a:rPr>
              <a:t>They usually work out 1–3 hours a week, with time being the biggest barrier.</a:t>
            </a:r>
          </a:p>
          <a:p>
            <a:pPr marL="285750" indent="-285750">
              <a:buFont typeface="Arial" panose="020B0604020202020204" pitchFamily="34" charset="0"/>
              <a:buChar char="•"/>
            </a:pPr>
            <a:r>
              <a:rPr lang="en-US" dirty="0">
                <a:solidFill>
                  <a:schemeClr val="tx1"/>
                </a:solidFill>
              </a:rPr>
              <a:t>Health management, gaining muscle, and boosting energy are top diet goals.</a:t>
            </a:r>
          </a:p>
          <a:p>
            <a:pPr marL="285750" indent="-285750">
              <a:buFont typeface="Arial" panose="020B0604020202020204" pitchFamily="34" charset="0"/>
              <a:buChar char="•"/>
            </a:pPr>
            <a:r>
              <a:rPr lang="en-US" dirty="0">
                <a:solidFill>
                  <a:schemeClr val="tx1"/>
                </a:solidFill>
              </a:rPr>
              <a:t>Lack of motivation and planning also make it hard to stay consistent.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AF16D2BE-A7C5-C96C-D088-F3EF55373578}"/>
            </a:ext>
          </a:extLst>
        </p:cNvPr>
        <p:cNvGrpSpPr/>
        <p:nvPr/>
      </p:nvGrpSpPr>
      <p:grpSpPr>
        <a:xfrm>
          <a:off x="0" y="0"/>
          <a:ext cx="0" cy="0"/>
          <a:chOff x="0" y="0"/>
          <a:chExt cx="0" cy="0"/>
        </a:xfrm>
      </p:grpSpPr>
      <p:sp>
        <p:nvSpPr>
          <p:cNvPr id="628" name="Google Shape;628;p33">
            <a:extLst>
              <a:ext uri="{FF2B5EF4-FFF2-40B4-BE49-F238E27FC236}">
                <a16:creationId xmlns:a16="http://schemas.microsoft.com/office/drawing/2014/main" id="{F730E356-61B9-E4BC-1BD0-191365084E67}"/>
              </a:ext>
            </a:extLst>
          </p:cNvPr>
          <p:cNvSpPr txBox="1">
            <a:spLocks noGrp="1"/>
          </p:cNvSpPr>
          <p:nvPr>
            <p:ph type="title"/>
          </p:nvPr>
        </p:nvSpPr>
        <p:spPr>
          <a:xfrm>
            <a:off x="393292" y="5104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Survey Results</a:t>
            </a:r>
            <a:endParaRPr dirty="0"/>
          </a:p>
        </p:txBody>
      </p:sp>
      <p:grpSp>
        <p:nvGrpSpPr>
          <p:cNvPr id="641" name="Google Shape;641;p33">
            <a:extLst>
              <a:ext uri="{FF2B5EF4-FFF2-40B4-BE49-F238E27FC236}">
                <a16:creationId xmlns:a16="http://schemas.microsoft.com/office/drawing/2014/main" id="{0EAC48A3-9EF7-6709-F450-F2619F33CC90}"/>
              </a:ext>
            </a:extLst>
          </p:cNvPr>
          <p:cNvGrpSpPr/>
          <p:nvPr/>
        </p:nvGrpSpPr>
        <p:grpSpPr>
          <a:xfrm rot="5400000">
            <a:off x="7026750" y="181850"/>
            <a:ext cx="449600" cy="1328475"/>
            <a:chOff x="346975" y="1223975"/>
            <a:chExt cx="449600" cy="1328475"/>
          </a:xfrm>
        </p:grpSpPr>
        <p:sp>
          <p:nvSpPr>
            <p:cNvPr id="642" name="Google Shape;642;p33">
              <a:extLst>
                <a:ext uri="{FF2B5EF4-FFF2-40B4-BE49-F238E27FC236}">
                  <a16:creationId xmlns:a16="http://schemas.microsoft.com/office/drawing/2014/main" id="{82A6D53F-3AD6-EB77-D8E7-0370BB1FE151}"/>
                </a:ext>
              </a:extLst>
            </p:cNvPr>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a:extLst>
                <a:ext uri="{FF2B5EF4-FFF2-40B4-BE49-F238E27FC236}">
                  <a16:creationId xmlns:a16="http://schemas.microsoft.com/office/drawing/2014/main" id="{44A05594-C1C0-4B8C-B4B4-6A0B251E3B31}"/>
                </a:ext>
              </a:extLst>
            </p:cNvPr>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a:extLst>
                <a:ext uri="{FF2B5EF4-FFF2-40B4-BE49-F238E27FC236}">
                  <a16:creationId xmlns:a16="http://schemas.microsoft.com/office/drawing/2014/main" id="{C84B78DD-1FDD-45B2-4371-3641E2322CE0}"/>
                </a:ext>
              </a:extLst>
            </p:cNvPr>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a:extLst>
                <a:ext uri="{FF2B5EF4-FFF2-40B4-BE49-F238E27FC236}">
                  <a16:creationId xmlns:a16="http://schemas.microsoft.com/office/drawing/2014/main" id="{4CE1C6C1-2F05-6A86-BBAC-DEDD32E098B3}"/>
                </a:ext>
              </a:extLst>
            </p:cNvPr>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a:extLst>
                <a:ext uri="{FF2B5EF4-FFF2-40B4-BE49-F238E27FC236}">
                  <a16:creationId xmlns:a16="http://schemas.microsoft.com/office/drawing/2014/main" id="{51C0047D-EEA4-2C61-FF9D-A1580C810F21}"/>
                </a:ext>
              </a:extLst>
            </p:cNvPr>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a:extLst>
                <a:ext uri="{FF2B5EF4-FFF2-40B4-BE49-F238E27FC236}">
                  <a16:creationId xmlns:a16="http://schemas.microsoft.com/office/drawing/2014/main" id="{F9D5FF0D-286B-C9C6-B44F-F3B492F66C1C}"/>
                </a:ext>
              </a:extLst>
            </p:cNvPr>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a:extLst>
                <a:ext uri="{FF2B5EF4-FFF2-40B4-BE49-F238E27FC236}">
                  <a16:creationId xmlns:a16="http://schemas.microsoft.com/office/drawing/2014/main" id="{55E9692F-010C-B4A5-4C5D-29EFDB3DA4AC}"/>
                </a:ext>
              </a:extLst>
            </p:cNvPr>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a:extLst>
                <a:ext uri="{FF2B5EF4-FFF2-40B4-BE49-F238E27FC236}">
                  <a16:creationId xmlns:a16="http://schemas.microsoft.com/office/drawing/2014/main" id="{B85F8574-427E-8E0A-5D86-6F58EECB4E1A}"/>
                </a:ext>
              </a:extLst>
            </p:cNvPr>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a:extLst>
                <a:ext uri="{FF2B5EF4-FFF2-40B4-BE49-F238E27FC236}">
                  <a16:creationId xmlns:a16="http://schemas.microsoft.com/office/drawing/2014/main" id="{E3ACDA3E-45DD-1455-6302-42A09FAC6BE6}"/>
                </a:ext>
              </a:extLst>
            </p:cNvPr>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a:extLst>
                <a:ext uri="{FF2B5EF4-FFF2-40B4-BE49-F238E27FC236}">
                  <a16:creationId xmlns:a16="http://schemas.microsoft.com/office/drawing/2014/main" id="{ADB936DD-43E9-94A6-E90B-CF1E1B29F4B2}"/>
                </a:ext>
              </a:extLst>
            </p:cNvPr>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a:extLst>
                <a:ext uri="{FF2B5EF4-FFF2-40B4-BE49-F238E27FC236}">
                  <a16:creationId xmlns:a16="http://schemas.microsoft.com/office/drawing/2014/main" id="{19B8D87A-17D4-EEEA-A109-A941A5646301}"/>
                </a:ext>
              </a:extLst>
            </p:cNvPr>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a:extLst>
                <a:ext uri="{FF2B5EF4-FFF2-40B4-BE49-F238E27FC236}">
                  <a16:creationId xmlns:a16="http://schemas.microsoft.com/office/drawing/2014/main" id="{C7A9D30A-14FD-7F0C-32C9-338E17B58531}"/>
                </a:ext>
              </a:extLst>
            </p:cNvPr>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a:extLst>
                <a:ext uri="{FF2B5EF4-FFF2-40B4-BE49-F238E27FC236}">
                  <a16:creationId xmlns:a16="http://schemas.microsoft.com/office/drawing/2014/main" id="{E3980EAA-859F-605F-D279-CE16B9D8708D}"/>
                </a:ext>
              </a:extLst>
            </p:cNvPr>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a:extLst>
                <a:ext uri="{FF2B5EF4-FFF2-40B4-BE49-F238E27FC236}">
                  <a16:creationId xmlns:a16="http://schemas.microsoft.com/office/drawing/2014/main" id="{C73CF891-C4D6-3D43-AB99-85E8CEACDCE4}"/>
                </a:ext>
              </a:extLst>
            </p:cNvPr>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a:extLst>
                <a:ext uri="{FF2B5EF4-FFF2-40B4-BE49-F238E27FC236}">
                  <a16:creationId xmlns:a16="http://schemas.microsoft.com/office/drawing/2014/main" id="{356E8FEF-01CA-BAA8-E65F-78A0D44A36AD}"/>
                </a:ext>
              </a:extLst>
            </p:cNvPr>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a:extLst>
                <a:ext uri="{FF2B5EF4-FFF2-40B4-BE49-F238E27FC236}">
                  <a16:creationId xmlns:a16="http://schemas.microsoft.com/office/drawing/2014/main" id="{54315734-F9AD-5B1D-BA32-743AF88B7AF6}"/>
                </a:ext>
              </a:extLst>
            </p:cNvPr>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a:extLst>
                <a:ext uri="{FF2B5EF4-FFF2-40B4-BE49-F238E27FC236}">
                  <a16:creationId xmlns:a16="http://schemas.microsoft.com/office/drawing/2014/main" id="{A952245F-B8D6-9075-8733-6386B9850023}"/>
                </a:ext>
              </a:extLst>
            </p:cNvPr>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a:extLst>
                <a:ext uri="{FF2B5EF4-FFF2-40B4-BE49-F238E27FC236}">
                  <a16:creationId xmlns:a16="http://schemas.microsoft.com/office/drawing/2014/main" id="{B7D6E5C6-C9AD-09F7-DA95-35D5433F1EF1}"/>
                </a:ext>
              </a:extLst>
            </p:cNvPr>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a:extLst>
                <a:ext uri="{FF2B5EF4-FFF2-40B4-BE49-F238E27FC236}">
                  <a16:creationId xmlns:a16="http://schemas.microsoft.com/office/drawing/2014/main" id="{F2D8CF0A-7F3C-E813-D1C3-D608CCBD3428}"/>
                </a:ext>
              </a:extLst>
            </p:cNvPr>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a:extLst>
                <a:ext uri="{FF2B5EF4-FFF2-40B4-BE49-F238E27FC236}">
                  <a16:creationId xmlns:a16="http://schemas.microsoft.com/office/drawing/2014/main" id="{FDAB3C8D-1B89-7803-E7BC-7E114BA80975}"/>
                </a:ext>
              </a:extLst>
            </p:cNvPr>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a:extLst>
                <a:ext uri="{FF2B5EF4-FFF2-40B4-BE49-F238E27FC236}">
                  <a16:creationId xmlns:a16="http://schemas.microsoft.com/office/drawing/2014/main" id="{15A6BB41-39E4-9F56-A723-84386B858BB0}"/>
                </a:ext>
              </a:extLst>
            </p:cNvPr>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a:extLst>
                <a:ext uri="{FF2B5EF4-FFF2-40B4-BE49-F238E27FC236}">
                  <a16:creationId xmlns:a16="http://schemas.microsoft.com/office/drawing/2014/main" id="{B2B53577-D252-71E6-456C-08D88EF8A1B1}"/>
                </a:ext>
              </a:extLst>
            </p:cNvPr>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a:extLst>
                <a:ext uri="{FF2B5EF4-FFF2-40B4-BE49-F238E27FC236}">
                  <a16:creationId xmlns:a16="http://schemas.microsoft.com/office/drawing/2014/main" id="{688F22FD-4B7E-1848-5B11-4373148406A0}"/>
                </a:ext>
              </a:extLst>
            </p:cNvPr>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a:extLst>
                <a:ext uri="{FF2B5EF4-FFF2-40B4-BE49-F238E27FC236}">
                  <a16:creationId xmlns:a16="http://schemas.microsoft.com/office/drawing/2014/main" id="{47938EFD-6A87-D654-6C71-2FE3791A28A5}"/>
                </a:ext>
              </a:extLst>
            </p:cNvPr>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Rectangle: Rounded Corners 34">
            <a:extLst>
              <a:ext uri="{FF2B5EF4-FFF2-40B4-BE49-F238E27FC236}">
                <a16:creationId xmlns:a16="http://schemas.microsoft.com/office/drawing/2014/main" id="{015A9121-6867-B65B-9551-49A4C776605C}"/>
              </a:ext>
            </a:extLst>
          </p:cNvPr>
          <p:cNvSpPr/>
          <p:nvPr/>
        </p:nvSpPr>
        <p:spPr>
          <a:xfrm>
            <a:off x="5840569" y="1360449"/>
            <a:ext cx="2764524" cy="2668857"/>
          </a:xfrm>
          <a:prstGeom prst="roundRect">
            <a:avLst/>
          </a:prstGeom>
          <a:solidFill>
            <a:srgbClr val="2CC7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Most people follow a vegetarian diet, with very few choosing other types.</a:t>
            </a:r>
          </a:p>
          <a:p>
            <a:endParaRPr lang="en-US" dirty="0">
              <a:solidFill>
                <a:schemeClr val="tx1"/>
              </a:solidFill>
            </a:endParaRPr>
          </a:p>
          <a:p>
            <a:pPr marL="285750" indent="-285750">
              <a:buFont typeface="Arial" panose="020B0604020202020204" pitchFamily="34" charset="0"/>
              <a:buChar char="•"/>
            </a:pPr>
            <a:r>
              <a:rPr lang="en-US" dirty="0">
                <a:solidFill>
                  <a:schemeClr val="tx1"/>
                </a:solidFill>
              </a:rPr>
              <a:t>Calorie tracking is mixed—some do it regularly, while others don’t or aren’t interested.</a:t>
            </a:r>
          </a:p>
        </p:txBody>
      </p:sp>
      <p:grpSp>
        <p:nvGrpSpPr>
          <p:cNvPr id="10" name="Group 9">
            <a:extLst>
              <a:ext uri="{FF2B5EF4-FFF2-40B4-BE49-F238E27FC236}">
                <a16:creationId xmlns:a16="http://schemas.microsoft.com/office/drawing/2014/main" id="{937FDFB6-69DC-FD8E-7783-B1DC13274E43}"/>
              </a:ext>
            </a:extLst>
          </p:cNvPr>
          <p:cNvGrpSpPr/>
          <p:nvPr/>
        </p:nvGrpSpPr>
        <p:grpSpPr>
          <a:xfrm>
            <a:off x="730214" y="845652"/>
            <a:ext cx="4353133" cy="4091602"/>
            <a:chOff x="730214" y="939597"/>
            <a:chExt cx="4353133" cy="4091602"/>
          </a:xfrm>
        </p:grpSpPr>
        <p:pic>
          <p:nvPicPr>
            <p:cNvPr id="3" name="Picture 2">
              <a:extLst>
                <a:ext uri="{FF2B5EF4-FFF2-40B4-BE49-F238E27FC236}">
                  <a16:creationId xmlns:a16="http://schemas.microsoft.com/office/drawing/2014/main" id="{0D35DB54-0BC8-2663-3DDF-72413CB956E5}"/>
                </a:ext>
              </a:extLst>
            </p:cNvPr>
            <p:cNvPicPr>
              <a:picLocks noChangeAspect="1"/>
            </p:cNvPicPr>
            <p:nvPr/>
          </p:nvPicPr>
          <p:blipFill>
            <a:blip r:embed="rId3"/>
            <a:stretch>
              <a:fillRect/>
            </a:stretch>
          </p:blipFill>
          <p:spPr>
            <a:xfrm>
              <a:off x="734867" y="939597"/>
              <a:ext cx="4343828" cy="18888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3C634208-5B37-90A5-8AFA-06690CD6FE1A}"/>
                </a:ext>
              </a:extLst>
            </p:cNvPr>
            <p:cNvPicPr>
              <a:picLocks noChangeAspect="1"/>
            </p:cNvPicPr>
            <p:nvPr/>
          </p:nvPicPr>
          <p:blipFill>
            <a:blip r:embed="rId4"/>
            <a:stretch>
              <a:fillRect/>
            </a:stretch>
          </p:blipFill>
          <p:spPr>
            <a:xfrm>
              <a:off x="730214" y="2977209"/>
              <a:ext cx="4353133" cy="20539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89890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7">
          <a:extLst>
            <a:ext uri="{FF2B5EF4-FFF2-40B4-BE49-F238E27FC236}">
              <a16:creationId xmlns:a16="http://schemas.microsoft.com/office/drawing/2014/main" id="{1EA0D235-9E95-CE25-6B5D-AB5E158B7FC0}"/>
            </a:ext>
          </a:extLst>
        </p:cNvPr>
        <p:cNvGrpSpPr/>
        <p:nvPr/>
      </p:nvGrpSpPr>
      <p:grpSpPr>
        <a:xfrm>
          <a:off x="0" y="0"/>
          <a:ext cx="0" cy="0"/>
          <a:chOff x="0" y="0"/>
          <a:chExt cx="0" cy="0"/>
        </a:xfrm>
      </p:grpSpPr>
      <p:sp>
        <p:nvSpPr>
          <p:cNvPr id="628" name="Google Shape;628;p33">
            <a:extLst>
              <a:ext uri="{FF2B5EF4-FFF2-40B4-BE49-F238E27FC236}">
                <a16:creationId xmlns:a16="http://schemas.microsoft.com/office/drawing/2014/main" id="{471C57CC-D0E6-9AE5-2A8C-2A4FBE13A122}"/>
              </a:ext>
            </a:extLst>
          </p:cNvPr>
          <p:cNvSpPr txBox="1">
            <a:spLocks noGrp="1"/>
          </p:cNvSpPr>
          <p:nvPr>
            <p:ph type="title"/>
          </p:nvPr>
        </p:nvSpPr>
        <p:spPr>
          <a:xfrm>
            <a:off x="385463" y="2624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Survey Results</a:t>
            </a:r>
            <a:endParaRPr dirty="0"/>
          </a:p>
        </p:txBody>
      </p:sp>
      <p:grpSp>
        <p:nvGrpSpPr>
          <p:cNvPr id="641" name="Google Shape;641;p33">
            <a:extLst>
              <a:ext uri="{FF2B5EF4-FFF2-40B4-BE49-F238E27FC236}">
                <a16:creationId xmlns:a16="http://schemas.microsoft.com/office/drawing/2014/main" id="{C018BB5B-AAB2-9CF8-6495-06DD809DBC1F}"/>
              </a:ext>
            </a:extLst>
          </p:cNvPr>
          <p:cNvGrpSpPr/>
          <p:nvPr/>
        </p:nvGrpSpPr>
        <p:grpSpPr>
          <a:xfrm rot="5400000">
            <a:off x="7026750" y="181850"/>
            <a:ext cx="449600" cy="1328475"/>
            <a:chOff x="346975" y="1223975"/>
            <a:chExt cx="449600" cy="1328475"/>
          </a:xfrm>
        </p:grpSpPr>
        <p:sp>
          <p:nvSpPr>
            <p:cNvPr id="642" name="Google Shape;642;p33">
              <a:extLst>
                <a:ext uri="{FF2B5EF4-FFF2-40B4-BE49-F238E27FC236}">
                  <a16:creationId xmlns:a16="http://schemas.microsoft.com/office/drawing/2014/main" id="{B3FE978C-162D-A51B-A10B-D6218CA05FC3}"/>
                </a:ext>
              </a:extLst>
            </p:cNvPr>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a:extLst>
                <a:ext uri="{FF2B5EF4-FFF2-40B4-BE49-F238E27FC236}">
                  <a16:creationId xmlns:a16="http://schemas.microsoft.com/office/drawing/2014/main" id="{D9B85F73-3CA8-461C-32BD-534386521146}"/>
                </a:ext>
              </a:extLst>
            </p:cNvPr>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a:extLst>
                <a:ext uri="{FF2B5EF4-FFF2-40B4-BE49-F238E27FC236}">
                  <a16:creationId xmlns:a16="http://schemas.microsoft.com/office/drawing/2014/main" id="{72FA1980-986D-5319-BFF8-38D253BB6B30}"/>
                </a:ext>
              </a:extLst>
            </p:cNvPr>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a:extLst>
                <a:ext uri="{FF2B5EF4-FFF2-40B4-BE49-F238E27FC236}">
                  <a16:creationId xmlns:a16="http://schemas.microsoft.com/office/drawing/2014/main" id="{6C18F2A7-29D7-B2DC-32F5-E5C581CCB498}"/>
                </a:ext>
              </a:extLst>
            </p:cNvPr>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a:extLst>
                <a:ext uri="{FF2B5EF4-FFF2-40B4-BE49-F238E27FC236}">
                  <a16:creationId xmlns:a16="http://schemas.microsoft.com/office/drawing/2014/main" id="{B98AE6B4-172E-F2E2-0014-89E8E78CA89B}"/>
                </a:ext>
              </a:extLst>
            </p:cNvPr>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a:extLst>
                <a:ext uri="{FF2B5EF4-FFF2-40B4-BE49-F238E27FC236}">
                  <a16:creationId xmlns:a16="http://schemas.microsoft.com/office/drawing/2014/main" id="{6B0A9F47-3945-BAF6-52EF-9D36130B259F}"/>
                </a:ext>
              </a:extLst>
            </p:cNvPr>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a:extLst>
                <a:ext uri="{FF2B5EF4-FFF2-40B4-BE49-F238E27FC236}">
                  <a16:creationId xmlns:a16="http://schemas.microsoft.com/office/drawing/2014/main" id="{4007AF94-DE45-00D7-52C2-5449F8C4C559}"/>
                </a:ext>
              </a:extLst>
            </p:cNvPr>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a:extLst>
                <a:ext uri="{FF2B5EF4-FFF2-40B4-BE49-F238E27FC236}">
                  <a16:creationId xmlns:a16="http://schemas.microsoft.com/office/drawing/2014/main" id="{94BF94E7-F3BE-4DD8-A772-1D6A42BE4AC0}"/>
                </a:ext>
              </a:extLst>
            </p:cNvPr>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a:extLst>
                <a:ext uri="{FF2B5EF4-FFF2-40B4-BE49-F238E27FC236}">
                  <a16:creationId xmlns:a16="http://schemas.microsoft.com/office/drawing/2014/main" id="{9D6F2289-0032-517B-9CED-16A0B2BD6042}"/>
                </a:ext>
              </a:extLst>
            </p:cNvPr>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a:extLst>
                <a:ext uri="{FF2B5EF4-FFF2-40B4-BE49-F238E27FC236}">
                  <a16:creationId xmlns:a16="http://schemas.microsoft.com/office/drawing/2014/main" id="{715645D7-7182-FD6E-6737-4FA4A4C0FC62}"/>
                </a:ext>
              </a:extLst>
            </p:cNvPr>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a:extLst>
                <a:ext uri="{FF2B5EF4-FFF2-40B4-BE49-F238E27FC236}">
                  <a16:creationId xmlns:a16="http://schemas.microsoft.com/office/drawing/2014/main" id="{390F20D7-AB7B-6FF3-D5A0-10FA3A91C65F}"/>
                </a:ext>
              </a:extLst>
            </p:cNvPr>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a:extLst>
                <a:ext uri="{FF2B5EF4-FFF2-40B4-BE49-F238E27FC236}">
                  <a16:creationId xmlns:a16="http://schemas.microsoft.com/office/drawing/2014/main" id="{4A0C801E-5FC7-5407-33BA-6162FA9E6F6A}"/>
                </a:ext>
              </a:extLst>
            </p:cNvPr>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a:extLst>
                <a:ext uri="{FF2B5EF4-FFF2-40B4-BE49-F238E27FC236}">
                  <a16:creationId xmlns:a16="http://schemas.microsoft.com/office/drawing/2014/main" id="{94D4CD92-9C2B-BA5A-5293-8BCDC4DE3F5A}"/>
                </a:ext>
              </a:extLst>
            </p:cNvPr>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a:extLst>
                <a:ext uri="{FF2B5EF4-FFF2-40B4-BE49-F238E27FC236}">
                  <a16:creationId xmlns:a16="http://schemas.microsoft.com/office/drawing/2014/main" id="{D33EF152-4D9F-029E-9AE1-831FFC50793E}"/>
                </a:ext>
              </a:extLst>
            </p:cNvPr>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a:extLst>
                <a:ext uri="{FF2B5EF4-FFF2-40B4-BE49-F238E27FC236}">
                  <a16:creationId xmlns:a16="http://schemas.microsoft.com/office/drawing/2014/main" id="{AD19871E-2776-8CE0-27BA-25B59375D60B}"/>
                </a:ext>
              </a:extLst>
            </p:cNvPr>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a:extLst>
                <a:ext uri="{FF2B5EF4-FFF2-40B4-BE49-F238E27FC236}">
                  <a16:creationId xmlns:a16="http://schemas.microsoft.com/office/drawing/2014/main" id="{28A88678-A8B2-3994-3BCF-729AFD2419CC}"/>
                </a:ext>
              </a:extLst>
            </p:cNvPr>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a:extLst>
                <a:ext uri="{FF2B5EF4-FFF2-40B4-BE49-F238E27FC236}">
                  <a16:creationId xmlns:a16="http://schemas.microsoft.com/office/drawing/2014/main" id="{1293DD4A-F311-3C8C-FC70-7FAE5C4100AD}"/>
                </a:ext>
              </a:extLst>
            </p:cNvPr>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a:extLst>
                <a:ext uri="{FF2B5EF4-FFF2-40B4-BE49-F238E27FC236}">
                  <a16:creationId xmlns:a16="http://schemas.microsoft.com/office/drawing/2014/main" id="{2F6BC30D-0BA8-C357-EC9A-7AF165DBFE14}"/>
                </a:ext>
              </a:extLst>
            </p:cNvPr>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a:extLst>
                <a:ext uri="{FF2B5EF4-FFF2-40B4-BE49-F238E27FC236}">
                  <a16:creationId xmlns:a16="http://schemas.microsoft.com/office/drawing/2014/main" id="{643F47EE-965A-30C2-7336-89BE36B5DBF9}"/>
                </a:ext>
              </a:extLst>
            </p:cNvPr>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a:extLst>
                <a:ext uri="{FF2B5EF4-FFF2-40B4-BE49-F238E27FC236}">
                  <a16:creationId xmlns:a16="http://schemas.microsoft.com/office/drawing/2014/main" id="{97E7839B-1BB7-D620-27AF-9705384D0C97}"/>
                </a:ext>
              </a:extLst>
            </p:cNvPr>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a:extLst>
                <a:ext uri="{FF2B5EF4-FFF2-40B4-BE49-F238E27FC236}">
                  <a16:creationId xmlns:a16="http://schemas.microsoft.com/office/drawing/2014/main" id="{AEF512B7-A0BE-4D34-3207-24BB945026A9}"/>
                </a:ext>
              </a:extLst>
            </p:cNvPr>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a:extLst>
                <a:ext uri="{FF2B5EF4-FFF2-40B4-BE49-F238E27FC236}">
                  <a16:creationId xmlns:a16="http://schemas.microsoft.com/office/drawing/2014/main" id="{E5C1EB1D-1F8F-7959-2DDA-4B9FB9B46769}"/>
                </a:ext>
              </a:extLst>
            </p:cNvPr>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a:extLst>
                <a:ext uri="{FF2B5EF4-FFF2-40B4-BE49-F238E27FC236}">
                  <a16:creationId xmlns:a16="http://schemas.microsoft.com/office/drawing/2014/main" id="{41FAB6E0-585C-9440-6D95-449C76517240}"/>
                </a:ext>
              </a:extLst>
            </p:cNvPr>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a:extLst>
                <a:ext uri="{FF2B5EF4-FFF2-40B4-BE49-F238E27FC236}">
                  <a16:creationId xmlns:a16="http://schemas.microsoft.com/office/drawing/2014/main" id="{9EED85DF-5BB6-E07C-44AB-DC354199ABD0}"/>
                </a:ext>
              </a:extLst>
            </p:cNvPr>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Rectangle: Rounded Corners 34">
            <a:extLst>
              <a:ext uri="{FF2B5EF4-FFF2-40B4-BE49-F238E27FC236}">
                <a16:creationId xmlns:a16="http://schemas.microsoft.com/office/drawing/2014/main" id="{2004147A-870C-1970-AB35-1A8575590341}"/>
              </a:ext>
            </a:extLst>
          </p:cNvPr>
          <p:cNvSpPr/>
          <p:nvPr/>
        </p:nvSpPr>
        <p:spPr>
          <a:xfrm>
            <a:off x="6244487" y="961888"/>
            <a:ext cx="2764524" cy="3632413"/>
          </a:xfrm>
          <a:prstGeom prst="roundRect">
            <a:avLst/>
          </a:prstGeom>
          <a:solidFill>
            <a:srgbClr val="2CC7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Many people struggle with tracking meals and sticking to a diet due to costs or lack of advice.</a:t>
            </a:r>
          </a:p>
          <a:p>
            <a:pPr marL="285750" indent="-285750">
              <a:buFont typeface="Arial" panose="020B0604020202020204" pitchFamily="34" charset="0"/>
              <a:buChar char="•"/>
            </a:pPr>
            <a:r>
              <a:rPr lang="en-US" dirty="0">
                <a:solidFill>
                  <a:schemeClr val="tx1"/>
                </a:solidFill>
              </a:rPr>
              <a:t>Motivation and encouragement are the top supports people need to reach their health goals.</a:t>
            </a:r>
          </a:p>
          <a:p>
            <a:pPr marL="285750" indent="-285750">
              <a:buFont typeface="Arial" panose="020B0604020202020204" pitchFamily="34" charset="0"/>
              <a:buChar char="•"/>
            </a:pPr>
            <a:r>
              <a:rPr lang="en-US" dirty="0">
                <a:solidFill>
                  <a:schemeClr val="tx1"/>
                </a:solidFill>
              </a:rPr>
              <a:t>Tracking progress is tough for some because of unclear goals or unreliable tools.</a:t>
            </a:r>
          </a:p>
          <a:p>
            <a:pPr marL="285750" indent="-285750">
              <a:buFont typeface="Arial" panose="020B0604020202020204" pitchFamily="34" charset="0"/>
              <a:buChar char="•"/>
            </a:pPr>
            <a:r>
              <a:rPr lang="en-US" dirty="0">
                <a:solidFill>
                  <a:schemeClr val="tx1"/>
                </a:solidFill>
              </a:rPr>
              <a:t>Forgetting to track and not understanding the data also get in the way</a:t>
            </a:r>
          </a:p>
        </p:txBody>
      </p:sp>
      <p:grpSp>
        <p:nvGrpSpPr>
          <p:cNvPr id="6" name="Group 5">
            <a:extLst>
              <a:ext uri="{FF2B5EF4-FFF2-40B4-BE49-F238E27FC236}">
                <a16:creationId xmlns:a16="http://schemas.microsoft.com/office/drawing/2014/main" id="{F2A67A6C-1F83-3561-B54C-0E4A11930DDE}"/>
              </a:ext>
            </a:extLst>
          </p:cNvPr>
          <p:cNvGrpSpPr/>
          <p:nvPr/>
        </p:nvGrpSpPr>
        <p:grpSpPr>
          <a:xfrm>
            <a:off x="115907" y="1072556"/>
            <a:ext cx="6020895" cy="3242530"/>
            <a:chOff x="100667" y="1491656"/>
            <a:chExt cx="6020895" cy="3242530"/>
          </a:xfrm>
        </p:grpSpPr>
        <p:pic>
          <p:nvPicPr>
            <p:cNvPr id="7" name="Picture 6">
              <a:extLst>
                <a:ext uri="{FF2B5EF4-FFF2-40B4-BE49-F238E27FC236}">
                  <a16:creationId xmlns:a16="http://schemas.microsoft.com/office/drawing/2014/main" id="{5DC203D9-40B8-BB25-93F2-7B50C3791EB8}"/>
                </a:ext>
              </a:extLst>
            </p:cNvPr>
            <p:cNvPicPr>
              <a:picLocks noChangeAspect="1"/>
            </p:cNvPicPr>
            <p:nvPr/>
          </p:nvPicPr>
          <p:blipFill>
            <a:blip r:embed="rId3"/>
            <a:stretch>
              <a:fillRect/>
            </a:stretch>
          </p:blipFill>
          <p:spPr>
            <a:xfrm>
              <a:off x="100667" y="1491656"/>
              <a:ext cx="2854468" cy="15703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BC8EAD98-C7B8-4679-B348-18E39086CE0F}"/>
                </a:ext>
              </a:extLst>
            </p:cNvPr>
            <p:cNvPicPr>
              <a:picLocks noChangeAspect="1"/>
            </p:cNvPicPr>
            <p:nvPr/>
          </p:nvPicPr>
          <p:blipFill>
            <a:blip r:embed="rId4"/>
            <a:stretch>
              <a:fillRect/>
            </a:stretch>
          </p:blipFill>
          <p:spPr>
            <a:xfrm>
              <a:off x="1478530" y="3195123"/>
              <a:ext cx="3256028" cy="15390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54F8D781-0B2C-98CC-6DE6-F966B0FDC349}"/>
                </a:ext>
              </a:extLst>
            </p:cNvPr>
            <p:cNvPicPr>
              <a:picLocks noChangeAspect="1"/>
            </p:cNvPicPr>
            <p:nvPr/>
          </p:nvPicPr>
          <p:blipFill>
            <a:blip r:embed="rId5"/>
            <a:stretch>
              <a:fillRect/>
            </a:stretch>
          </p:blipFill>
          <p:spPr>
            <a:xfrm>
              <a:off x="3088224" y="1491656"/>
              <a:ext cx="3033338" cy="15390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1075145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0">
          <a:extLst>
            <a:ext uri="{FF2B5EF4-FFF2-40B4-BE49-F238E27FC236}">
              <a16:creationId xmlns:a16="http://schemas.microsoft.com/office/drawing/2014/main" id="{2A3FE459-FAFD-6326-9B5F-92A1E2A69090}"/>
            </a:ext>
          </a:extLst>
        </p:cNvPr>
        <p:cNvGrpSpPr/>
        <p:nvPr/>
      </p:nvGrpSpPr>
      <p:grpSpPr>
        <a:xfrm>
          <a:off x="0" y="0"/>
          <a:ext cx="0" cy="0"/>
          <a:chOff x="0" y="0"/>
          <a:chExt cx="0" cy="0"/>
        </a:xfrm>
      </p:grpSpPr>
      <p:sp>
        <p:nvSpPr>
          <p:cNvPr id="591" name="Google Shape;591;p32">
            <a:extLst>
              <a:ext uri="{FF2B5EF4-FFF2-40B4-BE49-F238E27FC236}">
                <a16:creationId xmlns:a16="http://schemas.microsoft.com/office/drawing/2014/main" id="{CD4A62E5-D367-9A9F-C85D-1494EA2F4AAE}"/>
              </a:ext>
            </a:extLst>
          </p:cNvPr>
          <p:cNvSpPr txBox="1">
            <a:spLocks noGrp="1"/>
          </p:cNvSpPr>
          <p:nvPr>
            <p:ph type="title"/>
          </p:nvPr>
        </p:nvSpPr>
        <p:spPr>
          <a:xfrm>
            <a:off x="720000" y="4573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Design Overview</a:t>
            </a:r>
          </a:p>
        </p:txBody>
      </p:sp>
      <p:grpSp>
        <p:nvGrpSpPr>
          <p:cNvPr id="596" name="Google Shape;596;p32">
            <a:extLst>
              <a:ext uri="{FF2B5EF4-FFF2-40B4-BE49-F238E27FC236}">
                <a16:creationId xmlns:a16="http://schemas.microsoft.com/office/drawing/2014/main" id="{D74675E8-F44B-39B7-D026-47C5111AC7B5}"/>
              </a:ext>
            </a:extLst>
          </p:cNvPr>
          <p:cNvGrpSpPr/>
          <p:nvPr/>
        </p:nvGrpSpPr>
        <p:grpSpPr>
          <a:xfrm rot="5400000">
            <a:off x="1816676" y="4034238"/>
            <a:ext cx="449600" cy="1328475"/>
            <a:chOff x="346975" y="1223975"/>
            <a:chExt cx="449600" cy="1328475"/>
          </a:xfrm>
        </p:grpSpPr>
        <p:sp>
          <p:nvSpPr>
            <p:cNvPr id="597" name="Google Shape;597;p32">
              <a:extLst>
                <a:ext uri="{FF2B5EF4-FFF2-40B4-BE49-F238E27FC236}">
                  <a16:creationId xmlns:a16="http://schemas.microsoft.com/office/drawing/2014/main" id="{50CA06C0-F1E9-4341-DCAF-0A60F3632FA2}"/>
                </a:ext>
              </a:extLst>
            </p:cNvPr>
            <p:cNvSpPr/>
            <p:nvPr/>
          </p:nvSpPr>
          <p:spPr>
            <a:xfrm>
              <a:off x="3469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a:extLst>
                <a:ext uri="{FF2B5EF4-FFF2-40B4-BE49-F238E27FC236}">
                  <a16:creationId xmlns:a16="http://schemas.microsoft.com/office/drawing/2014/main" id="{7F3AEE9D-8635-B9CC-FE2E-7B7B62CB1D08}"/>
                </a:ext>
              </a:extLst>
            </p:cNvPr>
            <p:cNvSpPr/>
            <p:nvPr/>
          </p:nvSpPr>
          <p:spPr>
            <a:xfrm>
              <a:off x="3469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a:extLst>
                <a:ext uri="{FF2B5EF4-FFF2-40B4-BE49-F238E27FC236}">
                  <a16:creationId xmlns:a16="http://schemas.microsoft.com/office/drawing/2014/main" id="{9B0B19B9-B5F5-044C-04AE-9CFBC41CC46E}"/>
                </a:ext>
              </a:extLst>
            </p:cNvPr>
            <p:cNvSpPr/>
            <p:nvPr/>
          </p:nvSpPr>
          <p:spPr>
            <a:xfrm>
              <a:off x="3469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a:extLst>
                <a:ext uri="{FF2B5EF4-FFF2-40B4-BE49-F238E27FC236}">
                  <a16:creationId xmlns:a16="http://schemas.microsoft.com/office/drawing/2014/main" id="{CA91907D-48C9-A9EF-4C9D-23AEF5DCEABD}"/>
                </a:ext>
              </a:extLst>
            </p:cNvPr>
            <p:cNvSpPr/>
            <p:nvPr/>
          </p:nvSpPr>
          <p:spPr>
            <a:xfrm>
              <a:off x="3469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a:extLst>
                <a:ext uri="{FF2B5EF4-FFF2-40B4-BE49-F238E27FC236}">
                  <a16:creationId xmlns:a16="http://schemas.microsoft.com/office/drawing/2014/main" id="{F17DABD0-5F17-7677-8B99-96A625C17CB4}"/>
                </a:ext>
              </a:extLst>
            </p:cNvPr>
            <p:cNvSpPr/>
            <p:nvPr/>
          </p:nvSpPr>
          <p:spPr>
            <a:xfrm>
              <a:off x="3469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a:extLst>
                <a:ext uri="{FF2B5EF4-FFF2-40B4-BE49-F238E27FC236}">
                  <a16:creationId xmlns:a16="http://schemas.microsoft.com/office/drawing/2014/main" id="{0C649441-1ABB-1B34-D188-28C54F1BBD40}"/>
                </a:ext>
              </a:extLst>
            </p:cNvPr>
            <p:cNvSpPr/>
            <p:nvPr/>
          </p:nvSpPr>
          <p:spPr>
            <a:xfrm>
              <a:off x="3469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a:extLst>
                <a:ext uri="{FF2B5EF4-FFF2-40B4-BE49-F238E27FC236}">
                  <a16:creationId xmlns:a16="http://schemas.microsoft.com/office/drawing/2014/main" id="{156C8BC9-6514-9517-54F5-DE1F1432A521}"/>
                </a:ext>
              </a:extLst>
            </p:cNvPr>
            <p:cNvSpPr/>
            <p:nvPr/>
          </p:nvSpPr>
          <p:spPr>
            <a:xfrm>
              <a:off x="3469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a:extLst>
                <a:ext uri="{FF2B5EF4-FFF2-40B4-BE49-F238E27FC236}">
                  <a16:creationId xmlns:a16="http://schemas.microsoft.com/office/drawing/2014/main" id="{DF6C42BD-A248-CA4D-4D81-8FE9E2CD502E}"/>
                </a:ext>
              </a:extLst>
            </p:cNvPr>
            <p:cNvSpPr/>
            <p:nvPr/>
          </p:nvSpPr>
          <p:spPr>
            <a:xfrm>
              <a:off x="3469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a:extLst>
                <a:ext uri="{FF2B5EF4-FFF2-40B4-BE49-F238E27FC236}">
                  <a16:creationId xmlns:a16="http://schemas.microsoft.com/office/drawing/2014/main" id="{CA29D159-D3FA-CC99-16F3-C0BE1AA6F6FF}"/>
                </a:ext>
              </a:extLst>
            </p:cNvPr>
            <p:cNvSpPr/>
            <p:nvPr/>
          </p:nvSpPr>
          <p:spPr>
            <a:xfrm>
              <a:off x="5172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a:extLst>
                <a:ext uri="{FF2B5EF4-FFF2-40B4-BE49-F238E27FC236}">
                  <a16:creationId xmlns:a16="http://schemas.microsoft.com/office/drawing/2014/main" id="{09C604DC-9EF7-DDF0-6E8A-97A758D5D928}"/>
                </a:ext>
              </a:extLst>
            </p:cNvPr>
            <p:cNvSpPr/>
            <p:nvPr/>
          </p:nvSpPr>
          <p:spPr>
            <a:xfrm>
              <a:off x="5172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a:extLst>
                <a:ext uri="{FF2B5EF4-FFF2-40B4-BE49-F238E27FC236}">
                  <a16:creationId xmlns:a16="http://schemas.microsoft.com/office/drawing/2014/main" id="{898241F7-5AA5-CFEC-25C2-49F7D88B3C59}"/>
                </a:ext>
              </a:extLst>
            </p:cNvPr>
            <p:cNvSpPr/>
            <p:nvPr/>
          </p:nvSpPr>
          <p:spPr>
            <a:xfrm>
              <a:off x="5172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a:extLst>
                <a:ext uri="{FF2B5EF4-FFF2-40B4-BE49-F238E27FC236}">
                  <a16:creationId xmlns:a16="http://schemas.microsoft.com/office/drawing/2014/main" id="{8D2411BF-4A31-DF9A-4276-4AE3AE8AC819}"/>
                </a:ext>
              </a:extLst>
            </p:cNvPr>
            <p:cNvSpPr/>
            <p:nvPr/>
          </p:nvSpPr>
          <p:spPr>
            <a:xfrm>
              <a:off x="5172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a:extLst>
                <a:ext uri="{FF2B5EF4-FFF2-40B4-BE49-F238E27FC236}">
                  <a16:creationId xmlns:a16="http://schemas.microsoft.com/office/drawing/2014/main" id="{CCCD7707-F75D-3921-AF29-9955DFCCDF30}"/>
                </a:ext>
              </a:extLst>
            </p:cNvPr>
            <p:cNvSpPr/>
            <p:nvPr/>
          </p:nvSpPr>
          <p:spPr>
            <a:xfrm>
              <a:off x="5172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a:extLst>
                <a:ext uri="{FF2B5EF4-FFF2-40B4-BE49-F238E27FC236}">
                  <a16:creationId xmlns:a16="http://schemas.microsoft.com/office/drawing/2014/main" id="{6C6F174C-AEE6-A4D5-88B0-464D83AEF810}"/>
                </a:ext>
              </a:extLst>
            </p:cNvPr>
            <p:cNvSpPr/>
            <p:nvPr/>
          </p:nvSpPr>
          <p:spPr>
            <a:xfrm>
              <a:off x="5172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a:extLst>
                <a:ext uri="{FF2B5EF4-FFF2-40B4-BE49-F238E27FC236}">
                  <a16:creationId xmlns:a16="http://schemas.microsoft.com/office/drawing/2014/main" id="{0256AA98-6A50-3A78-2C1E-3278D485DE58}"/>
                </a:ext>
              </a:extLst>
            </p:cNvPr>
            <p:cNvSpPr/>
            <p:nvPr/>
          </p:nvSpPr>
          <p:spPr>
            <a:xfrm>
              <a:off x="5172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a:extLst>
                <a:ext uri="{FF2B5EF4-FFF2-40B4-BE49-F238E27FC236}">
                  <a16:creationId xmlns:a16="http://schemas.microsoft.com/office/drawing/2014/main" id="{EE4D268C-439F-4CB9-C714-F593439B7161}"/>
                </a:ext>
              </a:extLst>
            </p:cNvPr>
            <p:cNvSpPr/>
            <p:nvPr/>
          </p:nvSpPr>
          <p:spPr>
            <a:xfrm>
              <a:off x="5172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a:extLst>
                <a:ext uri="{FF2B5EF4-FFF2-40B4-BE49-F238E27FC236}">
                  <a16:creationId xmlns:a16="http://schemas.microsoft.com/office/drawing/2014/main" id="{72793333-2DBC-4D13-B53B-F8B13F78C9B7}"/>
                </a:ext>
              </a:extLst>
            </p:cNvPr>
            <p:cNvSpPr/>
            <p:nvPr/>
          </p:nvSpPr>
          <p:spPr>
            <a:xfrm>
              <a:off x="680775" y="157045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a:extLst>
                <a:ext uri="{FF2B5EF4-FFF2-40B4-BE49-F238E27FC236}">
                  <a16:creationId xmlns:a16="http://schemas.microsoft.com/office/drawing/2014/main" id="{F2605910-C15C-ABBC-D5E5-749212534872}"/>
                </a:ext>
              </a:extLst>
            </p:cNvPr>
            <p:cNvSpPr/>
            <p:nvPr/>
          </p:nvSpPr>
          <p:spPr>
            <a:xfrm>
              <a:off x="680775" y="1743693"/>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a:extLst>
                <a:ext uri="{FF2B5EF4-FFF2-40B4-BE49-F238E27FC236}">
                  <a16:creationId xmlns:a16="http://schemas.microsoft.com/office/drawing/2014/main" id="{BE05FF96-E438-8B85-FC50-AB691B26C01A}"/>
                </a:ext>
              </a:extLst>
            </p:cNvPr>
            <p:cNvSpPr/>
            <p:nvPr/>
          </p:nvSpPr>
          <p:spPr>
            <a:xfrm>
              <a:off x="680775" y="1223975"/>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a:extLst>
                <a:ext uri="{FF2B5EF4-FFF2-40B4-BE49-F238E27FC236}">
                  <a16:creationId xmlns:a16="http://schemas.microsoft.com/office/drawing/2014/main" id="{77BC35D0-D61E-2762-97DF-E17FC110C3AB}"/>
                </a:ext>
              </a:extLst>
            </p:cNvPr>
            <p:cNvSpPr/>
            <p:nvPr/>
          </p:nvSpPr>
          <p:spPr>
            <a:xfrm>
              <a:off x="680775" y="1397214"/>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a:extLst>
                <a:ext uri="{FF2B5EF4-FFF2-40B4-BE49-F238E27FC236}">
                  <a16:creationId xmlns:a16="http://schemas.microsoft.com/office/drawing/2014/main" id="{9202BA58-4E4D-FD1A-DF3F-82E078485DF1}"/>
                </a:ext>
              </a:extLst>
            </p:cNvPr>
            <p:cNvSpPr/>
            <p:nvPr/>
          </p:nvSpPr>
          <p:spPr>
            <a:xfrm>
              <a:off x="680775" y="226341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a:extLst>
                <a:ext uri="{FF2B5EF4-FFF2-40B4-BE49-F238E27FC236}">
                  <a16:creationId xmlns:a16="http://schemas.microsoft.com/office/drawing/2014/main" id="{51547721-8CC2-CB2C-48F5-081C4782D2DA}"/>
                </a:ext>
              </a:extLst>
            </p:cNvPr>
            <p:cNvSpPr/>
            <p:nvPr/>
          </p:nvSpPr>
          <p:spPr>
            <a:xfrm>
              <a:off x="680775" y="2436650"/>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a:extLst>
                <a:ext uri="{FF2B5EF4-FFF2-40B4-BE49-F238E27FC236}">
                  <a16:creationId xmlns:a16="http://schemas.microsoft.com/office/drawing/2014/main" id="{1CC239DD-1BC2-03A1-3F89-84A1BED920E1}"/>
                </a:ext>
              </a:extLst>
            </p:cNvPr>
            <p:cNvSpPr/>
            <p:nvPr/>
          </p:nvSpPr>
          <p:spPr>
            <a:xfrm>
              <a:off x="680775" y="1916932"/>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a:extLst>
                <a:ext uri="{FF2B5EF4-FFF2-40B4-BE49-F238E27FC236}">
                  <a16:creationId xmlns:a16="http://schemas.microsoft.com/office/drawing/2014/main" id="{B12B2560-2CAA-8DAC-0955-591AE2DA1547}"/>
                </a:ext>
              </a:extLst>
            </p:cNvPr>
            <p:cNvSpPr/>
            <p:nvPr/>
          </p:nvSpPr>
          <p:spPr>
            <a:xfrm>
              <a:off x="680775" y="2090171"/>
              <a:ext cx="115800" cy="115800"/>
            </a:xfrm>
            <a:prstGeom prst="ellipse">
              <a:avLst/>
            </a:prstGeom>
            <a:solidFill>
              <a:srgbClr val="FDFDFD">
                <a:alpha val="43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2">
            <a:extLst>
              <a:ext uri="{FF2B5EF4-FFF2-40B4-BE49-F238E27FC236}">
                <a16:creationId xmlns:a16="http://schemas.microsoft.com/office/drawing/2014/main" id="{DB9A87A3-D817-0429-04F8-E94D1C65396D}"/>
              </a:ext>
            </a:extLst>
          </p:cNvPr>
          <p:cNvGrpSpPr/>
          <p:nvPr/>
        </p:nvGrpSpPr>
        <p:grpSpPr>
          <a:xfrm>
            <a:off x="7678575" y="-1466975"/>
            <a:ext cx="3058800" cy="3058800"/>
            <a:chOff x="-920150" y="1625925"/>
            <a:chExt cx="3058800" cy="3058800"/>
          </a:xfrm>
        </p:grpSpPr>
        <p:sp>
          <p:nvSpPr>
            <p:cNvPr id="622" name="Google Shape;622;p32">
              <a:extLst>
                <a:ext uri="{FF2B5EF4-FFF2-40B4-BE49-F238E27FC236}">
                  <a16:creationId xmlns:a16="http://schemas.microsoft.com/office/drawing/2014/main" id="{2E5023AD-B3B9-C487-1376-9E6F092ABB2A}"/>
                </a:ext>
              </a:extLst>
            </p:cNvPr>
            <p:cNvSpPr/>
            <p:nvPr/>
          </p:nvSpPr>
          <p:spPr>
            <a:xfrm>
              <a:off x="-920150" y="1625925"/>
              <a:ext cx="3058800" cy="3058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a:extLst>
                <a:ext uri="{FF2B5EF4-FFF2-40B4-BE49-F238E27FC236}">
                  <a16:creationId xmlns:a16="http://schemas.microsoft.com/office/drawing/2014/main" id="{2A96EC5A-55FE-19D7-4011-B3B188253E2F}"/>
                </a:ext>
              </a:extLst>
            </p:cNvPr>
            <p:cNvSpPr/>
            <p:nvPr/>
          </p:nvSpPr>
          <p:spPr>
            <a:xfrm>
              <a:off x="-707925" y="1814625"/>
              <a:ext cx="2681400" cy="268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Rounded Corners 3">
            <a:extLst>
              <a:ext uri="{FF2B5EF4-FFF2-40B4-BE49-F238E27FC236}">
                <a16:creationId xmlns:a16="http://schemas.microsoft.com/office/drawing/2014/main" id="{0B3280B5-521C-3FC2-0B1D-DE53B8CBD8B6}"/>
              </a:ext>
            </a:extLst>
          </p:cNvPr>
          <p:cNvSpPr/>
          <p:nvPr/>
        </p:nvSpPr>
        <p:spPr>
          <a:xfrm>
            <a:off x="543269" y="1268144"/>
            <a:ext cx="4028731" cy="3655132"/>
          </a:xfrm>
          <a:prstGeom prst="roundRect">
            <a:avLst/>
          </a:prstGeom>
          <a:solidFill>
            <a:srgbClr val="2CC7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b="0" i="0" dirty="0">
              <a:solidFill>
                <a:srgbClr val="FFFCF7"/>
              </a:solidFill>
              <a:effectLst/>
            </a:endParaRPr>
          </a:p>
          <a:p>
            <a:pPr marL="285750" indent="-285750">
              <a:buFont typeface="Arial" panose="020B0604020202020204" pitchFamily="34" charset="0"/>
              <a:buChar char="•"/>
            </a:pPr>
            <a:r>
              <a:rPr lang="en-US" dirty="0">
                <a:solidFill>
                  <a:srgbClr val="FFFCF7"/>
                </a:solidFill>
              </a:rPr>
              <a:t>Living healthy is tough for everyone due to time, motivation, and consistency issues.</a:t>
            </a:r>
          </a:p>
          <a:p>
            <a:pPr marL="285750" indent="-285750">
              <a:buFont typeface="Arial" panose="020B0604020202020204" pitchFamily="34" charset="0"/>
              <a:buChar char="•"/>
            </a:pPr>
            <a:r>
              <a:rPr lang="en-US" dirty="0">
                <a:solidFill>
                  <a:srgbClr val="FFFCF7"/>
                </a:solidFill>
              </a:rPr>
              <a:t>Many people still use old tools like journals or scattered apps, leading to confusion and burnout.</a:t>
            </a:r>
          </a:p>
          <a:p>
            <a:pPr marL="285750" indent="-285750">
              <a:buFont typeface="Arial" panose="020B0604020202020204" pitchFamily="34" charset="0"/>
              <a:buChar char="•"/>
            </a:pPr>
            <a:r>
              <a:rPr lang="en-US" dirty="0">
                <a:solidFill>
                  <a:srgbClr val="FFFCF7"/>
                </a:solidFill>
              </a:rPr>
              <a:t>Most wellness platforms don’t fit everyone, missing out on different body types, fitness levels, and needs.</a:t>
            </a:r>
          </a:p>
          <a:p>
            <a:pPr marL="285750" indent="-285750">
              <a:buFont typeface="Arial" panose="020B0604020202020204" pitchFamily="34" charset="0"/>
              <a:buChar char="•"/>
            </a:pPr>
            <a:r>
              <a:rPr lang="en-US" dirty="0">
                <a:solidFill>
                  <a:srgbClr val="FFFCF7"/>
                </a:solidFill>
              </a:rPr>
              <a:t>There’s a need for a simple, personalized, and inclusive solution that supports lasting health improvements for all.</a:t>
            </a:r>
          </a:p>
          <a:p>
            <a:pPr marL="285750" indent="-285750">
              <a:buFont typeface="Arial" panose="020B0604020202020204" pitchFamily="34" charset="0"/>
              <a:buChar char="•"/>
            </a:pPr>
            <a:endParaRPr lang="en-US" b="0" i="0" dirty="0">
              <a:solidFill>
                <a:srgbClr val="FFFCF7"/>
              </a:solidFill>
              <a:effectLst/>
            </a:endParaRPr>
          </a:p>
          <a:p>
            <a:pPr marL="285750" indent="-285750">
              <a:buFont typeface="Arial" panose="020B0604020202020204" pitchFamily="34" charset="0"/>
              <a:buChar char="•"/>
            </a:pPr>
            <a:endParaRPr lang="en-US" dirty="0"/>
          </a:p>
          <a:p>
            <a:pPr algn="ctr"/>
            <a:endParaRPr lang="en-IN" dirty="0"/>
          </a:p>
        </p:txBody>
      </p:sp>
      <p:pic>
        <p:nvPicPr>
          <p:cNvPr id="6" name="Google Shape;708;p35">
            <a:extLst>
              <a:ext uri="{FF2B5EF4-FFF2-40B4-BE49-F238E27FC236}">
                <a16:creationId xmlns:a16="http://schemas.microsoft.com/office/drawing/2014/main" id="{8794B6D7-5CD0-3859-0733-230A33D6CDD9}"/>
              </a:ext>
            </a:extLst>
          </p:cNvPr>
          <p:cNvPicPr preferRelativeResize="0">
            <a:picLocks/>
          </p:cNvPicPr>
          <p:nvPr/>
        </p:nvPicPr>
        <p:blipFill rotWithShape="1">
          <a:blip r:embed="rId3">
            <a:alphaModFix/>
          </a:blip>
          <a:srcRect l="17814" r="15541"/>
          <a:stretch/>
        </p:blipFill>
        <p:spPr>
          <a:xfrm>
            <a:off x="4842262" y="62425"/>
            <a:ext cx="5156039" cy="5248315"/>
          </a:xfrm>
          <a:prstGeom prst="ellipse">
            <a:avLst/>
          </a:prstGeom>
        </p:spPr>
      </p:pic>
    </p:spTree>
    <p:extLst>
      <p:ext uri="{BB962C8B-B14F-4D97-AF65-F5344CB8AC3E}">
        <p14:creationId xmlns:p14="http://schemas.microsoft.com/office/powerpoint/2010/main" val="1099146683"/>
      </p:ext>
    </p:extLst>
  </p:cSld>
  <p:clrMapOvr>
    <a:masterClrMapping/>
  </p:clrMapOvr>
</p:sld>
</file>

<file path=ppt/theme/theme1.xml><?xml version="1.0" encoding="utf-8"?>
<a:theme xmlns:a="http://schemas.openxmlformats.org/drawingml/2006/main" name="Triathlon Sports Club by Slidesgo">
  <a:themeElements>
    <a:clrScheme name="Simple Light">
      <a:dk1>
        <a:srgbClr val="FDFDFD"/>
      </a:dk1>
      <a:lt1>
        <a:srgbClr val="EDD85A"/>
      </a:lt1>
      <a:dk2>
        <a:srgbClr val="76BF91"/>
      </a:dk2>
      <a:lt2>
        <a:srgbClr val="83CBD8"/>
      </a:lt2>
      <a:accent1>
        <a:srgbClr val="ACDBE6"/>
      </a:accent1>
      <a:accent2>
        <a:srgbClr val="BFE3EF"/>
      </a:accent2>
      <a:accent3>
        <a:srgbClr val="7583C0"/>
      </a:accent3>
      <a:accent4>
        <a:srgbClr val="605FA6"/>
      </a:accent4>
      <a:accent5>
        <a:srgbClr val="E7376B"/>
      </a:accent5>
      <a:accent6>
        <a:srgbClr val="383838"/>
      </a:accent6>
      <a:hlink>
        <a:srgbClr val="FDFDF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TotalTime>
  <Words>1717</Words>
  <Application>Microsoft Office PowerPoint</Application>
  <PresentationFormat>On-screen Show (16:9)</PresentationFormat>
  <Paragraphs>146</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Nunito Light</vt:lpstr>
      <vt:lpstr>Lato</vt:lpstr>
      <vt:lpstr>Poppins</vt:lpstr>
      <vt:lpstr>Actor</vt:lpstr>
      <vt:lpstr>Triathlon Sports Club by Slidesgo</vt:lpstr>
      <vt:lpstr>PowerPoint Presentation</vt:lpstr>
      <vt:lpstr>Problem Statement</vt:lpstr>
      <vt:lpstr>Competitive Analysis</vt:lpstr>
      <vt:lpstr>Competitive Analysis</vt:lpstr>
      <vt:lpstr>User Survey</vt:lpstr>
      <vt:lpstr>Survey Results</vt:lpstr>
      <vt:lpstr>Survey Results</vt:lpstr>
      <vt:lpstr>Survey Results</vt:lpstr>
      <vt:lpstr>Design Overview</vt:lpstr>
      <vt:lpstr>   User Persona</vt:lpstr>
      <vt:lpstr>   Empathy Mapping</vt:lpstr>
      <vt:lpstr>   User Persona</vt:lpstr>
      <vt:lpstr>   Empathy Mapping</vt:lpstr>
      <vt:lpstr> </vt:lpstr>
      <vt:lpstr>Mood Board</vt:lpstr>
      <vt:lpstr>PowerPoint Presentation</vt:lpstr>
      <vt:lpstr>Information Architecture</vt:lpstr>
      <vt:lpstr>Low-Fidelity Wireframes </vt:lpstr>
      <vt:lpstr>PowerPoint Presentation</vt:lpstr>
      <vt:lpstr>Hi-Fidelity Wireframes</vt:lpstr>
      <vt:lpstr>Login and Registration</vt:lpstr>
      <vt:lpstr>On Boarding and Tracking</vt:lpstr>
      <vt:lpstr>Gamification and Auto Tracking</vt:lpstr>
      <vt:lpstr>Chatbot and Statistics </vt:lpstr>
      <vt:lpstr>User Profile and Personalization</vt:lpstr>
      <vt:lpstr>Community </vt:lpstr>
      <vt:lpstr>Subscription and Plans</vt:lpstr>
      <vt:lpstr>Diet Plan and Recipe</vt:lpstr>
      <vt:lpstr>Workout and Exercise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Kishan Pansuriya</dc:creator>
  <cp:lastModifiedBy>Kishan Pansuriya</cp:lastModifiedBy>
  <cp:revision>2</cp:revision>
  <dcterms:modified xsi:type="dcterms:W3CDTF">2025-04-12T15:36:36Z</dcterms:modified>
</cp:coreProperties>
</file>